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30"/>
  </p:notesMasterIdLst>
  <p:sldIdLst>
    <p:sldId id="274" r:id="rId2"/>
    <p:sldId id="283" r:id="rId3"/>
    <p:sldId id="257" r:id="rId4"/>
    <p:sldId id="278" r:id="rId5"/>
    <p:sldId id="258" r:id="rId6"/>
    <p:sldId id="260" r:id="rId7"/>
    <p:sldId id="261" r:id="rId8"/>
    <p:sldId id="262" r:id="rId9"/>
    <p:sldId id="263" r:id="rId10"/>
    <p:sldId id="280" r:id="rId11"/>
    <p:sldId id="281" r:id="rId12"/>
    <p:sldId id="275" r:id="rId13"/>
    <p:sldId id="264" r:id="rId14"/>
    <p:sldId id="265" r:id="rId15"/>
    <p:sldId id="266" r:id="rId16"/>
    <p:sldId id="267" r:id="rId17"/>
    <p:sldId id="268" r:id="rId18"/>
    <p:sldId id="269" r:id="rId19"/>
    <p:sldId id="276" r:id="rId20"/>
    <p:sldId id="270" r:id="rId21"/>
    <p:sldId id="271" r:id="rId22"/>
    <p:sldId id="272" r:id="rId23"/>
    <p:sldId id="284" r:id="rId24"/>
    <p:sldId id="277" r:id="rId25"/>
    <p:sldId id="285" r:id="rId26"/>
    <p:sldId id="259" r:id="rId27"/>
    <p:sldId id="279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0"/>
  </p:normalViewPr>
  <p:slideViewPr>
    <p:cSldViewPr snapToGrid="0">
      <p:cViewPr>
        <p:scale>
          <a:sx n="90" d="100"/>
          <a:sy n="90" d="100"/>
        </p:scale>
        <p:origin x="153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CB321-42B3-488F-A083-CB175DC444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343887-05CB-4A18-BD35-B16A37944F5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Develop and train a Convolutional Neural Network (CNN) using the designated training dataset, alongside a validation set, to accurately predict image classification on the test dataset.</a:t>
          </a:r>
          <a:endParaRPr lang="en-US"/>
        </a:p>
      </dgm:t>
    </dgm:pt>
    <dgm:pt modelId="{9EB149EA-1486-4821-BED7-4DA3B4D67C11}" type="parTrans" cxnId="{FCF35E1A-C953-481E-81D6-230CCF7866BC}">
      <dgm:prSet/>
      <dgm:spPr/>
      <dgm:t>
        <a:bodyPr/>
        <a:lstStyle/>
        <a:p>
          <a:endParaRPr lang="en-US"/>
        </a:p>
      </dgm:t>
    </dgm:pt>
    <dgm:pt modelId="{DC243B6A-14BE-4A82-94D9-BA26C5D66C84}" type="sibTrans" cxnId="{FCF35E1A-C953-481E-81D6-230CCF7866BC}">
      <dgm:prSet/>
      <dgm:spPr/>
      <dgm:t>
        <a:bodyPr/>
        <a:lstStyle/>
        <a:p>
          <a:endParaRPr lang="en-US"/>
        </a:p>
      </dgm:t>
    </dgm:pt>
    <dgm:pt modelId="{E55E645A-7927-4301-8973-192267B8555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Advantages of CNN </a:t>
          </a:r>
          <a:endParaRPr lang="en-US"/>
        </a:p>
      </dgm:t>
    </dgm:pt>
    <dgm:pt modelId="{C37D4CA0-DDCB-43AB-B982-5E2DA3D94EB0}" type="parTrans" cxnId="{9B0A7AB1-9E45-45A3-B5E6-37428E098A0B}">
      <dgm:prSet/>
      <dgm:spPr/>
      <dgm:t>
        <a:bodyPr/>
        <a:lstStyle/>
        <a:p>
          <a:endParaRPr lang="en-US"/>
        </a:p>
      </dgm:t>
    </dgm:pt>
    <dgm:pt modelId="{6CF9E61D-0C75-4E3F-8CC1-AD8C10BF041C}" type="sibTrans" cxnId="{9B0A7AB1-9E45-45A3-B5E6-37428E098A0B}">
      <dgm:prSet/>
      <dgm:spPr/>
      <dgm:t>
        <a:bodyPr/>
        <a:lstStyle/>
        <a:p>
          <a:endParaRPr lang="en-US"/>
        </a:p>
      </dgm:t>
    </dgm:pt>
    <dgm:pt modelId="{9CD23F75-F221-460E-B65B-E488AC0DE1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CNN can automatically and adaptively learn spatial hierarchies of features from images, which is beneficial for capturing the essential characteristics of images for classification (Huang, 2022).</a:t>
          </a:r>
          <a:endParaRPr lang="en-US"/>
        </a:p>
      </dgm:t>
    </dgm:pt>
    <dgm:pt modelId="{685D53AC-CD87-4789-9B74-4BEB81338B47}" type="parTrans" cxnId="{E1C67D18-D41D-4D1F-A73E-1F45B60CB98F}">
      <dgm:prSet/>
      <dgm:spPr/>
      <dgm:t>
        <a:bodyPr/>
        <a:lstStyle/>
        <a:p>
          <a:endParaRPr lang="en-US"/>
        </a:p>
      </dgm:t>
    </dgm:pt>
    <dgm:pt modelId="{10826899-B0FC-4A8B-95A5-5C729FDB1283}" type="sibTrans" cxnId="{E1C67D18-D41D-4D1F-A73E-1F45B60CB98F}">
      <dgm:prSet/>
      <dgm:spPr/>
      <dgm:t>
        <a:bodyPr/>
        <a:lstStyle/>
        <a:p>
          <a:endParaRPr lang="en-US"/>
        </a:p>
      </dgm:t>
    </dgm:pt>
    <dgm:pt modelId="{1F8C9993-B456-41D4-B145-3AC05854A15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CNN has been applied successfully across various domains including medical imaging, face recognition, and satellite image classification indicating their versatility (</a:t>
          </a:r>
          <a:r>
            <a:rPr lang="en-GB" err="1"/>
            <a:t>Ruofan</a:t>
          </a:r>
          <a:r>
            <a:rPr lang="en-GB"/>
            <a:t>, 2022)..</a:t>
          </a:r>
          <a:endParaRPr lang="en-US"/>
        </a:p>
      </dgm:t>
    </dgm:pt>
    <dgm:pt modelId="{CB27C146-8B6E-49A5-9CC4-FA3F7F495A16}" type="parTrans" cxnId="{B41277C9-03AB-4D42-B8C9-ED98F0056A18}">
      <dgm:prSet/>
      <dgm:spPr/>
      <dgm:t>
        <a:bodyPr/>
        <a:lstStyle/>
        <a:p>
          <a:endParaRPr lang="en-US"/>
        </a:p>
      </dgm:t>
    </dgm:pt>
    <dgm:pt modelId="{5DE949B8-E5AA-43DB-B233-66638B2FB482}" type="sibTrans" cxnId="{B41277C9-03AB-4D42-B8C9-ED98F0056A18}">
      <dgm:prSet/>
      <dgm:spPr/>
      <dgm:t>
        <a:bodyPr/>
        <a:lstStyle/>
        <a:p>
          <a:endParaRPr lang="en-US"/>
        </a:p>
      </dgm:t>
    </dgm:pt>
    <dgm:pt modelId="{F1C2259D-CBAD-4ECC-A9BF-16436726017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Disadvantages of CNN </a:t>
          </a:r>
          <a:endParaRPr lang="en-US"/>
        </a:p>
      </dgm:t>
    </dgm:pt>
    <dgm:pt modelId="{6233839B-77C7-4C7E-9441-3D6C59171182}" type="parTrans" cxnId="{CEE2BC71-A62B-401A-90C4-40AE9CCAE193}">
      <dgm:prSet/>
      <dgm:spPr/>
      <dgm:t>
        <a:bodyPr/>
        <a:lstStyle/>
        <a:p>
          <a:endParaRPr lang="en-US"/>
        </a:p>
      </dgm:t>
    </dgm:pt>
    <dgm:pt modelId="{CDF34396-0682-482A-BA7D-722350252B86}" type="sibTrans" cxnId="{CEE2BC71-A62B-401A-90C4-40AE9CCAE193}">
      <dgm:prSet/>
      <dgm:spPr/>
      <dgm:t>
        <a:bodyPr/>
        <a:lstStyle/>
        <a:p>
          <a:endParaRPr lang="en-US"/>
        </a:p>
      </dgm:t>
    </dgm:pt>
    <dgm:pt modelId="{C29EC184-4839-4120-8B9F-D0BC36D44B8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CNNs require large datasets for training to avoid overfitting, which can be limiting in domains where data is scarce or difficult to acquire (</a:t>
          </a:r>
          <a:r>
            <a:rPr lang="en-GB" err="1"/>
            <a:t>Mikolajczyk</a:t>
          </a:r>
          <a:r>
            <a:rPr lang="en-GB"/>
            <a:t> &amp; </a:t>
          </a:r>
          <a:r>
            <a:rPr lang="en-GB" err="1"/>
            <a:t>Grochowski</a:t>
          </a:r>
          <a:r>
            <a:rPr lang="en-GB"/>
            <a:t>, 2018).</a:t>
          </a:r>
          <a:endParaRPr lang="en-US"/>
        </a:p>
      </dgm:t>
    </dgm:pt>
    <dgm:pt modelId="{F79800B5-9317-46F8-9E36-3455125755A0}" type="parTrans" cxnId="{B50294A1-10A3-4EE5-BCE1-1B93F43D8DFD}">
      <dgm:prSet/>
      <dgm:spPr/>
      <dgm:t>
        <a:bodyPr/>
        <a:lstStyle/>
        <a:p>
          <a:endParaRPr lang="en-US"/>
        </a:p>
      </dgm:t>
    </dgm:pt>
    <dgm:pt modelId="{E4CD3769-A21D-46DF-ACFF-0D6996F378CB}" type="sibTrans" cxnId="{B50294A1-10A3-4EE5-BCE1-1B93F43D8DFD}">
      <dgm:prSet/>
      <dgm:spPr/>
      <dgm:t>
        <a:bodyPr/>
        <a:lstStyle/>
        <a:p>
          <a:endParaRPr lang="en-US"/>
        </a:p>
      </dgm:t>
    </dgm:pt>
    <dgm:pt modelId="{638D7BD4-D137-4585-9864-3B560606A8A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CNNs can be computationally intensive, requiring significant hardware resources for training (Schneider et al. 2021).</a:t>
          </a:r>
          <a:endParaRPr lang="en-US"/>
        </a:p>
      </dgm:t>
    </dgm:pt>
    <dgm:pt modelId="{C22D9715-63AB-4E51-ABA2-9F3862CA54BC}" type="parTrans" cxnId="{449E048B-DF92-4A36-AB1F-95DD6BE67F3F}">
      <dgm:prSet/>
      <dgm:spPr/>
      <dgm:t>
        <a:bodyPr/>
        <a:lstStyle/>
        <a:p>
          <a:endParaRPr lang="en-US"/>
        </a:p>
      </dgm:t>
    </dgm:pt>
    <dgm:pt modelId="{F552CAF4-8387-47CD-8734-CEE723412EBE}" type="sibTrans" cxnId="{449E048B-DF92-4A36-AB1F-95DD6BE67F3F}">
      <dgm:prSet/>
      <dgm:spPr/>
      <dgm:t>
        <a:bodyPr/>
        <a:lstStyle/>
        <a:p>
          <a:endParaRPr lang="en-US"/>
        </a:p>
      </dgm:t>
    </dgm:pt>
    <dgm:pt modelId="{FD45367F-0BD9-40D1-A808-E9D12A728D2B}" type="pres">
      <dgm:prSet presAssocID="{EF3CB321-42B3-488F-A083-CB175DC4447F}" presName="root" presStyleCnt="0">
        <dgm:presLayoutVars>
          <dgm:dir/>
          <dgm:resizeHandles val="exact"/>
        </dgm:presLayoutVars>
      </dgm:prSet>
      <dgm:spPr/>
    </dgm:pt>
    <dgm:pt modelId="{D7BE7A8C-5377-47B7-9360-29CECFE3C91E}" type="pres">
      <dgm:prSet presAssocID="{49343887-05CB-4A18-BD35-B16A37944F54}" presName="compNode" presStyleCnt="0"/>
      <dgm:spPr/>
    </dgm:pt>
    <dgm:pt modelId="{192035F1-D8FA-4D8B-947F-A39F3B7591AD}" type="pres">
      <dgm:prSet presAssocID="{49343887-05CB-4A18-BD35-B16A37944F54}" presName="bgRect" presStyleLbl="bgShp" presStyleIdx="0" presStyleCnt="3"/>
      <dgm:spPr/>
    </dgm:pt>
    <dgm:pt modelId="{7B3DDA85-B445-45F4-B7F7-D04EB998CA72}" type="pres">
      <dgm:prSet presAssocID="{49343887-05CB-4A18-BD35-B16A37944F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234478-9850-437D-8BAD-5ED689414BEE}" type="pres">
      <dgm:prSet presAssocID="{49343887-05CB-4A18-BD35-B16A37944F54}" presName="spaceRect" presStyleCnt="0"/>
      <dgm:spPr/>
    </dgm:pt>
    <dgm:pt modelId="{94A5DA5C-BB15-43B4-B8E1-621A12D5506E}" type="pres">
      <dgm:prSet presAssocID="{49343887-05CB-4A18-BD35-B16A37944F54}" presName="parTx" presStyleLbl="revTx" presStyleIdx="0" presStyleCnt="5">
        <dgm:presLayoutVars>
          <dgm:chMax val="0"/>
          <dgm:chPref val="0"/>
        </dgm:presLayoutVars>
      </dgm:prSet>
      <dgm:spPr/>
    </dgm:pt>
    <dgm:pt modelId="{5C532D85-B9C8-4F79-B626-A5FB1F334038}" type="pres">
      <dgm:prSet presAssocID="{DC243B6A-14BE-4A82-94D9-BA26C5D66C84}" presName="sibTrans" presStyleCnt="0"/>
      <dgm:spPr/>
    </dgm:pt>
    <dgm:pt modelId="{94B2B520-5BF0-40AB-B0A7-1FF7C2BA7A08}" type="pres">
      <dgm:prSet presAssocID="{E55E645A-7927-4301-8973-192267B85559}" presName="compNode" presStyleCnt="0"/>
      <dgm:spPr/>
    </dgm:pt>
    <dgm:pt modelId="{CD965849-171C-4ADC-AD46-C310983A62A4}" type="pres">
      <dgm:prSet presAssocID="{E55E645A-7927-4301-8973-192267B85559}" presName="bgRect" presStyleLbl="bgShp" presStyleIdx="1" presStyleCnt="3" custScaleY="147927"/>
      <dgm:spPr/>
    </dgm:pt>
    <dgm:pt modelId="{5803BDFA-27BC-4509-9179-736C79DCF12E}" type="pres">
      <dgm:prSet presAssocID="{E55E645A-7927-4301-8973-192267B855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5F637E80-9FD6-4DB1-8362-5ECA44C1FF99}" type="pres">
      <dgm:prSet presAssocID="{E55E645A-7927-4301-8973-192267B85559}" presName="spaceRect" presStyleCnt="0"/>
      <dgm:spPr/>
    </dgm:pt>
    <dgm:pt modelId="{7BCACC9E-8870-4BD8-9DD2-5A569061B86C}" type="pres">
      <dgm:prSet presAssocID="{E55E645A-7927-4301-8973-192267B85559}" presName="parTx" presStyleLbl="revTx" presStyleIdx="1" presStyleCnt="5">
        <dgm:presLayoutVars>
          <dgm:chMax val="0"/>
          <dgm:chPref val="0"/>
        </dgm:presLayoutVars>
      </dgm:prSet>
      <dgm:spPr/>
    </dgm:pt>
    <dgm:pt modelId="{B94650FE-DE98-4A1C-96E3-A585F6768405}" type="pres">
      <dgm:prSet presAssocID="{E55E645A-7927-4301-8973-192267B85559}" presName="desTx" presStyleLbl="revTx" presStyleIdx="2" presStyleCnt="5" custScaleY="104292">
        <dgm:presLayoutVars/>
      </dgm:prSet>
      <dgm:spPr/>
    </dgm:pt>
    <dgm:pt modelId="{9717FC41-B6F0-4366-87BA-AAE5962DC207}" type="pres">
      <dgm:prSet presAssocID="{6CF9E61D-0C75-4E3F-8CC1-AD8C10BF041C}" presName="sibTrans" presStyleCnt="0"/>
      <dgm:spPr/>
    </dgm:pt>
    <dgm:pt modelId="{B80D3DAE-2B0A-4AAC-AED6-EC3BD6809ABB}" type="pres">
      <dgm:prSet presAssocID="{F1C2259D-CBAD-4ECC-A9BF-164367260171}" presName="compNode" presStyleCnt="0"/>
      <dgm:spPr/>
    </dgm:pt>
    <dgm:pt modelId="{C4C49701-F1C0-43C2-B2F5-F3806B72B21B}" type="pres">
      <dgm:prSet presAssocID="{F1C2259D-CBAD-4ECC-A9BF-164367260171}" presName="bgRect" presStyleLbl="bgShp" presStyleIdx="2" presStyleCnt="3"/>
      <dgm:spPr/>
    </dgm:pt>
    <dgm:pt modelId="{00FC3777-50E0-4A63-B056-8DA872EF2486}" type="pres">
      <dgm:prSet presAssocID="{F1C2259D-CBAD-4ECC-A9BF-1643672601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0B2637C-8747-4056-9EBE-98CA1B1DB05B}" type="pres">
      <dgm:prSet presAssocID="{F1C2259D-CBAD-4ECC-A9BF-164367260171}" presName="spaceRect" presStyleCnt="0"/>
      <dgm:spPr/>
    </dgm:pt>
    <dgm:pt modelId="{487750D6-8E45-411F-A112-F0EE23B68D44}" type="pres">
      <dgm:prSet presAssocID="{F1C2259D-CBAD-4ECC-A9BF-164367260171}" presName="parTx" presStyleLbl="revTx" presStyleIdx="3" presStyleCnt="5">
        <dgm:presLayoutVars>
          <dgm:chMax val="0"/>
          <dgm:chPref val="0"/>
        </dgm:presLayoutVars>
      </dgm:prSet>
      <dgm:spPr/>
    </dgm:pt>
    <dgm:pt modelId="{31023E6B-1735-40EB-9202-5EA6AFE14D39}" type="pres">
      <dgm:prSet presAssocID="{F1C2259D-CBAD-4ECC-A9BF-164367260171}" presName="desTx" presStyleLbl="revTx" presStyleIdx="4" presStyleCnt="5">
        <dgm:presLayoutVars/>
      </dgm:prSet>
      <dgm:spPr/>
    </dgm:pt>
  </dgm:ptLst>
  <dgm:cxnLst>
    <dgm:cxn modelId="{B5FB3B12-CB7C-4D46-8462-E2281983599B}" type="presOf" srcId="{F1C2259D-CBAD-4ECC-A9BF-164367260171}" destId="{487750D6-8E45-411F-A112-F0EE23B68D44}" srcOrd="0" destOrd="0" presId="urn:microsoft.com/office/officeart/2018/2/layout/IconVerticalSolidList"/>
    <dgm:cxn modelId="{E1C67D18-D41D-4D1F-A73E-1F45B60CB98F}" srcId="{E55E645A-7927-4301-8973-192267B85559}" destId="{9CD23F75-F221-460E-B65B-E488AC0DE12B}" srcOrd="0" destOrd="0" parTransId="{685D53AC-CD87-4789-9B74-4BEB81338B47}" sibTransId="{10826899-B0FC-4A8B-95A5-5C729FDB1283}"/>
    <dgm:cxn modelId="{FCF35E1A-C953-481E-81D6-230CCF7866BC}" srcId="{EF3CB321-42B3-488F-A083-CB175DC4447F}" destId="{49343887-05CB-4A18-BD35-B16A37944F54}" srcOrd="0" destOrd="0" parTransId="{9EB149EA-1486-4821-BED7-4DA3B4D67C11}" sibTransId="{DC243B6A-14BE-4A82-94D9-BA26C5D66C84}"/>
    <dgm:cxn modelId="{57791824-27F8-46D6-A472-336CB7A44EF4}" type="presOf" srcId="{638D7BD4-D137-4585-9864-3B560606A8A8}" destId="{31023E6B-1735-40EB-9202-5EA6AFE14D39}" srcOrd="0" destOrd="1" presId="urn:microsoft.com/office/officeart/2018/2/layout/IconVerticalSolidList"/>
    <dgm:cxn modelId="{E63B284E-9613-4460-A413-F60712E7DBEE}" type="presOf" srcId="{9CD23F75-F221-460E-B65B-E488AC0DE12B}" destId="{B94650FE-DE98-4A1C-96E3-A585F6768405}" srcOrd="0" destOrd="0" presId="urn:microsoft.com/office/officeart/2018/2/layout/IconVerticalSolidList"/>
    <dgm:cxn modelId="{CEE2BC71-A62B-401A-90C4-40AE9CCAE193}" srcId="{EF3CB321-42B3-488F-A083-CB175DC4447F}" destId="{F1C2259D-CBAD-4ECC-A9BF-164367260171}" srcOrd="2" destOrd="0" parTransId="{6233839B-77C7-4C7E-9441-3D6C59171182}" sibTransId="{CDF34396-0682-482A-BA7D-722350252B86}"/>
    <dgm:cxn modelId="{449E048B-DF92-4A36-AB1F-95DD6BE67F3F}" srcId="{F1C2259D-CBAD-4ECC-A9BF-164367260171}" destId="{638D7BD4-D137-4585-9864-3B560606A8A8}" srcOrd="1" destOrd="0" parTransId="{C22D9715-63AB-4E51-ABA2-9F3862CA54BC}" sibTransId="{F552CAF4-8387-47CD-8734-CEE723412EBE}"/>
    <dgm:cxn modelId="{B50294A1-10A3-4EE5-BCE1-1B93F43D8DFD}" srcId="{F1C2259D-CBAD-4ECC-A9BF-164367260171}" destId="{C29EC184-4839-4120-8B9F-D0BC36D44B80}" srcOrd="0" destOrd="0" parTransId="{F79800B5-9317-46F8-9E36-3455125755A0}" sibTransId="{E4CD3769-A21D-46DF-ACFF-0D6996F378CB}"/>
    <dgm:cxn modelId="{9B0A7AB1-9E45-45A3-B5E6-37428E098A0B}" srcId="{EF3CB321-42B3-488F-A083-CB175DC4447F}" destId="{E55E645A-7927-4301-8973-192267B85559}" srcOrd="1" destOrd="0" parTransId="{C37D4CA0-DDCB-43AB-B982-5E2DA3D94EB0}" sibTransId="{6CF9E61D-0C75-4E3F-8CC1-AD8C10BF041C}"/>
    <dgm:cxn modelId="{9C30FFC6-0F3C-4905-922B-DCDCCFB2EB5D}" type="presOf" srcId="{1F8C9993-B456-41D4-B145-3AC05854A158}" destId="{B94650FE-DE98-4A1C-96E3-A585F6768405}" srcOrd="0" destOrd="1" presId="urn:microsoft.com/office/officeart/2018/2/layout/IconVerticalSolidList"/>
    <dgm:cxn modelId="{B41277C9-03AB-4D42-B8C9-ED98F0056A18}" srcId="{E55E645A-7927-4301-8973-192267B85559}" destId="{1F8C9993-B456-41D4-B145-3AC05854A158}" srcOrd="1" destOrd="0" parTransId="{CB27C146-8B6E-49A5-9CC4-FA3F7F495A16}" sibTransId="{5DE949B8-E5AA-43DB-B233-66638B2FB482}"/>
    <dgm:cxn modelId="{06B6D0CF-E1DA-4FEC-96FC-AE0A086F0D25}" type="presOf" srcId="{E55E645A-7927-4301-8973-192267B85559}" destId="{7BCACC9E-8870-4BD8-9DD2-5A569061B86C}" srcOrd="0" destOrd="0" presId="urn:microsoft.com/office/officeart/2018/2/layout/IconVerticalSolidList"/>
    <dgm:cxn modelId="{FA70EFDA-EB22-47C3-9834-ADF76E1CBF43}" type="presOf" srcId="{EF3CB321-42B3-488F-A083-CB175DC4447F}" destId="{FD45367F-0BD9-40D1-A808-E9D12A728D2B}" srcOrd="0" destOrd="0" presId="urn:microsoft.com/office/officeart/2018/2/layout/IconVerticalSolidList"/>
    <dgm:cxn modelId="{9F7546EA-F772-4916-B9ED-248A3542F6AB}" type="presOf" srcId="{49343887-05CB-4A18-BD35-B16A37944F54}" destId="{94A5DA5C-BB15-43B4-B8E1-621A12D5506E}" srcOrd="0" destOrd="0" presId="urn:microsoft.com/office/officeart/2018/2/layout/IconVerticalSolidList"/>
    <dgm:cxn modelId="{CB70E1EB-5B81-4A11-84EF-ACE5B02B7EDC}" type="presOf" srcId="{C29EC184-4839-4120-8B9F-D0BC36D44B80}" destId="{31023E6B-1735-40EB-9202-5EA6AFE14D39}" srcOrd="0" destOrd="0" presId="urn:microsoft.com/office/officeart/2018/2/layout/IconVerticalSolidList"/>
    <dgm:cxn modelId="{9015CBC0-F104-4237-AE78-8825432C14C3}" type="presParOf" srcId="{FD45367F-0BD9-40D1-A808-E9D12A728D2B}" destId="{D7BE7A8C-5377-47B7-9360-29CECFE3C91E}" srcOrd="0" destOrd="0" presId="urn:microsoft.com/office/officeart/2018/2/layout/IconVerticalSolidList"/>
    <dgm:cxn modelId="{082707AF-093E-4BB3-87E4-B68D22B3A4EA}" type="presParOf" srcId="{D7BE7A8C-5377-47B7-9360-29CECFE3C91E}" destId="{192035F1-D8FA-4D8B-947F-A39F3B7591AD}" srcOrd="0" destOrd="0" presId="urn:microsoft.com/office/officeart/2018/2/layout/IconVerticalSolidList"/>
    <dgm:cxn modelId="{76B6C365-FDC9-41B7-8642-171C5B8F4E02}" type="presParOf" srcId="{D7BE7A8C-5377-47B7-9360-29CECFE3C91E}" destId="{7B3DDA85-B445-45F4-B7F7-D04EB998CA72}" srcOrd="1" destOrd="0" presId="urn:microsoft.com/office/officeart/2018/2/layout/IconVerticalSolidList"/>
    <dgm:cxn modelId="{09B5C098-C7E4-4B04-A127-E322651234D0}" type="presParOf" srcId="{D7BE7A8C-5377-47B7-9360-29CECFE3C91E}" destId="{51234478-9850-437D-8BAD-5ED689414BEE}" srcOrd="2" destOrd="0" presId="urn:microsoft.com/office/officeart/2018/2/layout/IconVerticalSolidList"/>
    <dgm:cxn modelId="{A822B22F-B9AC-46A7-98F8-80C7C22DF6D9}" type="presParOf" srcId="{D7BE7A8C-5377-47B7-9360-29CECFE3C91E}" destId="{94A5DA5C-BB15-43B4-B8E1-621A12D5506E}" srcOrd="3" destOrd="0" presId="urn:microsoft.com/office/officeart/2018/2/layout/IconVerticalSolidList"/>
    <dgm:cxn modelId="{646EBC92-FD81-4FD8-B830-1F7D97C7218D}" type="presParOf" srcId="{FD45367F-0BD9-40D1-A808-E9D12A728D2B}" destId="{5C532D85-B9C8-4F79-B626-A5FB1F334038}" srcOrd="1" destOrd="0" presId="urn:microsoft.com/office/officeart/2018/2/layout/IconVerticalSolidList"/>
    <dgm:cxn modelId="{5B976245-E62B-4037-9D8F-A2AA635616FD}" type="presParOf" srcId="{FD45367F-0BD9-40D1-A808-E9D12A728D2B}" destId="{94B2B520-5BF0-40AB-B0A7-1FF7C2BA7A08}" srcOrd="2" destOrd="0" presId="urn:microsoft.com/office/officeart/2018/2/layout/IconVerticalSolidList"/>
    <dgm:cxn modelId="{61180631-B3CE-453F-95EF-C5C97D3C69BB}" type="presParOf" srcId="{94B2B520-5BF0-40AB-B0A7-1FF7C2BA7A08}" destId="{CD965849-171C-4ADC-AD46-C310983A62A4}" srcOrd="0" destOrd="0" presId="urn:microsoft.com/office/officeart/2018/2/layout/IconVerticalSolidList"/>
    <dgm:cxn modelId="{C26D7F3D-1484-46A0-ABAA-1027FBA8EC04}" type="presParOf" srcId="{94B2B520-5BF0-40AB-B0A7-1FF7C2BA7A08}" destId="{5803BDFA-27BC-4509-9179-736C79DCF12E}" srcOrd="1" destOrd="0" presId="urn:microsoft.com/office/officeart/2018/2/layout/IconVerticalSolidList"/>
    <dgm:cxn modelId="{40F759A7-D07B-47B9-9A2E-4BBB7138B543}" type="presParOf" srcId="{94B2B520-5BF0-40AB-B0A7-1FF7C2BA7A08}" destId="{5F637E80-9FD6-4DB1-8362-5ECA44C1FF99}" srcOrd="2" destOrd="0" presId="urn:microsoft.com/office/officeart/2018/2/layout/IconVerticalSolidList"/>
    <dgm:cxn modelId="{F0256F14-E9D7-42A7-B01E-4781D7524A45}" type="presParOf" srcId="{94B2B520-5BF0-40AB-B0A7-1FF7C2BA7A08}" destId="{7BCACC9E-8870-4BD8-9DD2-5A569061B86C}" srcOrd="3" destOrd="0" presId="urn:microsoft.com/office/officeart/2018/2/layout/IconVerticalSolidList"/>
    <dgm:cxn modelId="{ACFC4C10-6365-4AE9-981D-DF300060D029}" type="presParOf" srcId="{94B2B520-5BF0-40AB-B0A7-1FF7C2BA7A08}" destId="{B94650FE-DE98-4A1C-96E3-A585F6768405}" srcOrd="4" destOrd="0" presId="urn:microsoft.com/office/officeart/2018/2/layout/IconVerticalSolidList"/>
    <dgm:cxn modelId="{7B148F4F-D0AF-43D8-99C8-F8D11EE56ADB}" type="presParOf" srcId="{FD45367F-0BD9-40D1-A808-E9D12A728D2B}" destId="{9717FC41-B6F0-4366-87BA-AAE5962DC207}" srcOrd="3" destOrd="0" presId="urn:microsoft.com/office/officeart/2018/2/layout/IconVerticalSolidList"/>
    <dgm:cxn modelId="{FEF94A9B-845C-4FA6-A1AA-FFE47EEE9A84}" type="presParOf" srcId="{FD45367F-0BD9-40D1-A808-E9D12A728D2B}" destId="{B80D3DAE-2B0A-4AAC-AED6-EC3BD6809ABB}" srcOrd="4" destOrd="0" presId="urn:microsoft.com/office/officeart/2018/2/layout/IconVerticalSolidList"/>
    <dgm:cxn modelId="{C01A0C8C-530D-409D-AB8C-111AC6BDB652}" type="presParOf" srcId="{B80D3DAE-2B0A-4AAC-AED6-EC3BD6809ABB}" destId="{C4C49701-F1C0-43C2-B2F5-F3806B72B21B}" srcOrd="0" destOrd="0" presId="urn:microsoft.com/office/officeart/2018/2/layout/IconVerticalSolidList"/>
    <dgm:cxn modelId="{1CC8016D-E274-4D66-B795-44424FA3AC3F}" type="presParOf" srcId="{B80D3DAE-2B0A-4AAC-AED6-EC3BD6809ABB}" destId="{00FC3777-50E0-4A63-B056-8DA872EF2486}" srcOrd="1" destOrd="0" presId="urn:microsoft.com/office/officeart/2018/2/layout/IconVerticalSolidList"/>
    <dgm:cxn modelId="{40CBA1D9-3D6D-42C9-9359-5CC13DADE1DF}" type="presParOf" srcId="{B80D3DAE-2B0A-4AAC-AED6-EC3BD6809ABB}" destId="{E0B2637C-8747-4056-9EBE-98CA1B1DB05B}" srcOrd="2" destOrd="0" presId="urn:microsoft.com/office/officeart/2018/2/layout/IconVerticalSolidList"/>
    <dgm:cxn modelId="{4D469C4B-6299-43FE-A00E-A2433256B4DF}" type="presParOf" srcId="{B80D3DAE-2B0A-4AAC-AED6-EC3BD6809ABB}" destId="{487750D6-8E45-411F-A112-F0EE23B68D44}" srcOrd="3" destOrd="0" presId="urn:microsoft.com/office/officeart/2018/2/layout/IconVerticalSolidList"/>
    <dgm:cxn modelId="{733A55FA-5A4E-48B1-85E2-E2D27CFBDBA0}" type="presParOf" srcId="{B80D3DAE-2B0A-4AAC-AED6-EC3BD6809ABB}" destId="{31023E6B-1735-40EB-9202-5EA6AFE14D3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035F1-D8FA-4D8B-947F-A39F3B7591AD}">
      <dsp:nvSpPr>
        <dsp:cNvPr id="0" name=""/>
        <dsp:cNvSpPr/>
      </dsp:nvSpPr>
      <dsp:spPr>
        <a:xfrm>
          <a:off x="0" y="3437"/>
          <a:ext cx="10896600" cy="915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DDA85-B445-45F4-B7F7-D04EB998CA72}">
      <dsp:nvSpPr>
        <dsp:cNvPr id="0" name=""/>
        <dsp:cNvSpPr/>
      </dsp:nvSpPr>
      <dsp:spPr>
        <a:xfrm>
          <a:off x="276972" y="209450"/>
          <a:ext cx="503586" cy="503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5DA5C-BB15-43B4-B8E1-621A12D5506E}">
      <dsp:nvSpPr>
        <dsp:cNvPr id="0" name=""/>
        <dsp:cNvSpPr/>
      </dsp:nvSpPr>
      <dsp:spPr>
        <a:xfrm>
          <a:off x="1057531" y="3437"/>
          <a:ext cx="9838034" cy="91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02" tIns="96902" rIns="96902" bIns="9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Develop and train a Convolutional Neural Network (CNN) using the designated training dataset, alongside a validation set, to accurately predict image classification on the test dataset.</a:t>
          </a:r>
          <a:endParaRPr lang="en-US" sz="1800" kern="1200"/>
        </a:p>
      </dsp:txBody>
      <dsp:txXfrm>
        <a:off x="1057531" y="3437"/>
        <a:ext cx="9838034" cy="915611"/>
      </dsp:txXfrm>
    </dsp:sp>
    <dsp:sp modelId="{CD965849-171C-4ADC-AD46-C310983A62A4}">
      <dsp:nvSpPr>
        <dsp:cNvPr id="0" name=""/>
        <dsp:cNvSpPr/>
      </dsp:nvSpPr>
      <dsp:spPr>
        <a:xfrm>
          <a:off x="0" y="1147952"/>
          <a:ext cx="10896600" cy="13544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3BDFA-27BC-4509-9179-736C79DCF12E}">
      <dsp:nvSpPr>
        <dsp:cNvPr id="0" name=""/>
        <dsp:cNvSpPr/>
      </dsp:nvSpPr>
      <dsp:spPr>
        <a:xfrm>
          <a:off x="276972" y="1573377"/>
          <a:ext cx="503586" cy="503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ACC9E-8870-4BD8-9DD2-5A569061B86C}">
      <dsp:nvSpPr>
        <dsp:cNvPr id="0" name=""/>
        <dsp:cNvSpPr/>
      </dsp:nvSpPr>
      <dsp:spPr>
        <a:xfrm>
          <a:off x="1057531" y="1367365"/>
          <a:ext cx="4903470" cy="91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02" tIns="96902" rIns="96902" bIns="9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Advantages of CNN </a:t>
          </a:r>
          <a:endParaRPr lang="en-US" sz="1800" kern="1200"/>
        </a:p>
      </dsp:txBody>
      <dsp:txXfrm>
        <a:off x="1057531" y="1367365"/>
        <a:ext cx="4903470" cy="915611"/>
      </dsp:txXfrm>
    </dsp:sp>
    <dsp:sp modelId="{B94650FE-DE98-4A1C-96E3-A585F6768405}">
      <dsp:nvSpPr>
        <dsp:cNvPr id="0" name=""/>
        <dsp:cNvSpPr/>
      </dsp:nvSpPr>
      <dsp:spPr>
        <a:xfrm>
          <a:off x="5961001" y="1347716"/>
          <a:ext cx="4934564" cy="954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02" tIns="96902" rIns="96902" bIns="9690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CNN can automatically and adaptively learn spatial hierarchies of features from images, which is beneficial for capturing the essential characteristics of images for classification (Huang, 2022).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CNN has been applied successfully across various domains including medical imaging, face recognition, and satellite image classification indicating their versatility (</a:t>
          </a:r>
          <a:r>
            <a:rPr lang="en-GB" sz="1100" kern="1200" err="1"/>
            <a:t>Ruofan</a:t>
          </a:r>
          <a:r>
            <a:rPr lang="en-GB" sz="1100" kern="1200"/>
            <a:t>, 2022)..</a:t>
          </a:r>
          <a:endParaRPr lang="en-US" sz="1100" kern="1200"/>
        </a:p>
      </dsp:txBody>
      <dsp:txXfrm>
        <a:off x="5961001" y="1347716"/>
        <a:ext cx="4934564" cy="954909"/>
      </dsp:txXfrm>
    </dsp:sp>
    <dsp:sp modelId="{C4C49701-F1C0-43C2-B2F5-F3806B72B21B}">
      <dsp:nvSpPr>
        <dsp:cNvPr id="0" name=""/>
        <dsp:cNvSpPr/>
      </dsp:nvSpPr>
      <dsp:spPr>
        <a:xfrm>
          <a:off x="0" y="2731292"/>
          <a:ext cx="10896600" cy="9156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C3777-50E0-4A63-B056-8DA872EF2486}">
      <dsp:nvSpPr>
        <dsp:cNvPr id="0" name=""/>
        <dsp:cNvSpPr/>
      </dsp:nvSpPr>
      <dsp:spPr>
        <a:xfrm>
          <a:off x="276972" y="2937305"/>
          <a:ext cx="503586" cy="503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750D6-8E45-411F-A112-F0EE23B68D44}">
      <dsp:nvSpPr>
        <dsp:cNvPr id="0" name=""/>
        <dsp:cNvSpPr/>
      </dsp:nvSpPr>
      <dsp:spPr>
        <a:xfrm>
          <a:off x="1057531" y="2731292"/>
          <a:ext cx="4903470" cy="91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02" tIns="96902" rIns="96902" bIns="969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Disadvantages of CNN </a:t>
          </a:r>
          <a:endParaRPr lang="en-US" sz="1800" kern="1200"/>
        </a:p>
      </dsp:txBody>
      <dsp:txXfrm>
        <a:off x="1057531" y="2731292"/>
        <a:ext cx="4903470" cy="915611"/>
      </dsp:txXfrm>
    </dsp:sp>
    <dsp:sp modelId="{31023E6B-1735-40EB-9202-5EA6AFE14D39}">
      <dsp:nvSpPr>
        <dsp:cNvPr id="0" name=""/>
        <dsp:cNvSpPr/>
      </dsp:nvSpPr>
      <dsp:spPr>
        <a:xfrm>
          <a:off x="5961001" y="2731292"/>
          <a:ext cx="4934564" cy="915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02" tIns="96902" rIns="96902" bIns="9690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CNNs require large datasets for training to avoid overfitting, which can be limiting in domains where data is scarce or difficult to acquire (</a:t>
          </a:r>
          <a:r>
            <a:rPr lang="en-GB" sz="1100" kern="1200" err="1"/>
            <a:t>Mikolajczyk</a:t>
          </a:r>
          <a:r>
            <a:rPr lang="en-GB" sz="1100" kern="1200"/>
            <a:t> &amp; </a:t>
          </a:r>
          <a:r>
            <a:rPr lang="en-GB" sz="1100" kern="1200" err="1"/>
            <a:t>Grochowski</a:t>
          </a:r>
          <a:r>
            <a:rPr lang="en-GB" sz="1100" kern="1200"/>
            <a:t>, 2018).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CNNs can be computationally intensive, requiring significant hardware resources for training (Schneider et al. 2021).</a:t>
          </a:r>
          <a:endParaRPr lang="en-US" sz="1100" kern="1200"/>
        </a:p>
      </dsp:txBody>
      <dsp:txXfrm>
        <a:off x="5961001" y="2731292"/>
        <a:ext cx="4934564" cy="915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5C3C3-6E3F-4046-8933-5A9CED7E1ED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9511E-DDA5-4AB4-956B-1AF8E12E6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68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9511E-DDA5-4AB4-956B-1AF8E12E6A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90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9511E-DDA5-4AB4-956B-1AF8E12E6A6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39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0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0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4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9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1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1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1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2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88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37" r:id="rId4"/>
    <p:sldLayoutId id="2147483738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toronto.edu/~kriz/cifar.html" TargetMode="External"/><Relationship Id="rId3" Type="http://schemas.openxmlformats.org/officeDocument/2006/relationships/hyperlink" Target="https://doi.org/10.48550/arXiv.1803.08375" TargetMode="External"/><Relationship Id="rId7" Type="http://schemas.openxmlformats.org/officeDocument/2006/relationships/hyperlink" Target="https://doi.org/10.48550/arXiv.1806.02375" TargetMode="External"/><Relationship Id="rId2" Type="http://schemas.openxmlformats.org/officeDocument/2006/relationships/hyperlink" Target="https://doi.org/10.1186/s40537-021-00444-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penguin.com/glossary/softmax-function" TargetMode="External"/><Relationship Id="rId5" Type="http://schemas.openxmlformats.org/officeDocument/2006/relationships/hyperlink" Target="https://medium.com/techiepedia/binary-image-classifier-cnn-using-tensorflow-a3f5d6746697" TargetMode="External"/><Relationship Id="rId10" Type="http://schemas.openxmlformats.org/officeDocument/2006/relationships/hyperlink" Target="https://doi.org/10.1007/s11042-022-13820-0" TargetMode="External"/><Relationship Id="rId4" Type="http://schemas.openxmlformats.org/officeDocument/2006/relationships/hyperlink" Target="https://doi.org/10.1016/j.neunet.2023.12.027" TargetMode="External"/><Relationship Id="rId9" Type="http://schemas.openxmlformats.org/officeDocument/2006/relationships/hyperlink" Target="https://www.gosmar.eu/machinelearning/2020/05/25/neural-networks-and-speech-recognitio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4097/hset.v15i.2222" TargetMode="External"/><Relationship Id="rId2" Type="http://schemas.openxmlformats.org/officeDocument/2006/relationships/hyperlink" Target="https://machinelearningmastery.com/rectified-linear-activation-function-for-deep-learning-neural-network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hackernoon/building-a-facial-recognition-pipeline-with-deep-learning-in-tensorflow-66e7645015b8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3244-018-0639-9" TargetMode="External"/><Relationship Id="rId2" Type="http://schemas.openxmlformats.org/officeDocument/2006/relationships/hyperlink" Target="https://medium.com/geekculture/custom-data-augmentation-using-keras-imagedatagenerator-7cfd58e5417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A54A1FC3-D51F-49C5-A520-3CB3BF1C0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5CFBF95-3F01-0A1B-DB69-E0E50AE87B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b="6250"/>
          <a:stretch/>
        </p:blipFill>
        <p:spPr>
          <a:xfrm>
            <a:off x="1" y="21590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195FF-E74C-2660-0F35-F1B3A997F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060498" cy="325185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Neural Network Models for Object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123B5-EC34-33EE-75A5-59C435ED1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76" y="4527857"/>
            <a:ext cx="5054362" cy="1520988"/>
          </a:xfrm>
        </p:spPr>
        <p:txBody>
          <a:bodyPr anchor="b"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  <a:p>
            <a:r>
              <a:rPr lang="en-GB">
                <a:solidFill>
                  <a:srgbClr val="FFFFFF"/>
                </a:solidFill>
              </a:rPr>
              <a:t>Hamid Abdul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extLst>
              <a:ext uri="{FF2B5EF4-FFF2-40B4-BE49-F238E27FC236}">
                <a16:creationId xmlns:a16="http://schemas.microsoft.com/office/drawing/2014/main" id="{45F149E6-7440-44E9-9186-2B17AB2500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9"/>
    </mc:Choice>
    <mc:Fallback>
      <p:transition spd="slow" advTm="6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65F052-B7CE-4E71-B2D6-9D9EF215A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30558-BC5A-D735-B51B-6B5E90D9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6652970" cy="1766587"/>
          </a:xfrm>
        </p:spPr>
        <p:txBody>
          <a:bodyPr>
            <a:normAutofit/>
          </a:bodyPr>
          <a:lstStyle/>
          <a:p>
            <a:r>
              <a:rPr lang="en-US" sz="4400"/>
              <a:t>Activation Function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B3D145-119F-40C1-AA84-CDAE7C23F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574CE-0318-6C96-AD23-7397EEE2B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91" y="1953647"/>
            <a:ext cx="6652969" cy="320250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ReLU</a:t>
            </a:r>
            <a:r>
              <a:rPr lang="en-US" dirty="0"/>
              <a:t> – Rectified Linear Unit.</a:t>
            </a:r>
          </a:p>
          <a:p>
            <a:pPr lvl="1"/>
            <a:r>
              <a:rPr lang="en-US" dirty="0"/>
              <a:t>For any given input, it outputs the value directly if it is positive, if the input is negative, the output is zero.</a:t>
            </a:r>
          </a:p>
          <a:p>
            <a:pPr lvl="1"/>
            <a:r>
              <a:rPr lang="en-US" dirty="0"/>
              <a:t>Computationally efficient, helps model train faster and achieve better performance. 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Transforms a vector of values into a vector of probabilities. The sum of these scores is one, which makes it useful when the output needs to be a probability distribution. </a:t>
            </a:r>
          </a:p>
          <a:p>
            <a:pPr lvl="1"/>
            <a:r>
              <a:rPr lang="en-US" dirty="0"/>
              <a:t>Provides meaningful interpretation of the models prediction making it clear which class is most probable.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547DC-869B-326C-D1C4-8A55A819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679" y="950976"/>
            <a:ext cx="3196799" cy="239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CBCE2-4A0F-7CBE-234E-4BA00C78E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151" y="3590509"/>
            <a:ext cx="3212886" cy="254846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B61BC2-0EA2-4A47-9750-E07DF7EB1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D14582-97C9-A002-1B8B-8FA0DBF04870}"/>
              </a:ext>
            </a:extLst>
          </p:cNvPr>
          <p:cNvSpPr txBox="1"/>
          <p:nvPr/>
        </p:nvSpPr>
        <p:spPr>
          <a:xfrm>
            <a:off x="10535643" y="2552266"/>
            <a:ext cx="1582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Line Plot of </a:t>
            </a:r>
            <a:r>
              <a:rPr lang="en-GB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 inputs Source: Machine Learning </a:t>
            </a:r>
            <a:r>
              <a:rPr lang="en-GB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Mastery.com</a:t>
            </a:r>
            <a:endParaRPr lang="en-GB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EF6B6-B7D5-AE7F-BD44-E633C86765B8}"/>
              </a:ext>
            </a:extLst>
          </p:cNvPr>
          <p:cNvSpPr txBox="1"/>
          <p:nvPr/>
        </p:nvSpPr>
        <p:spPr>
          <a:xfrm>
            <a:off x="10609588" y="5263817"/>
            <a:ext cx="15824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>
                <a:latin typeface="Arial" panose="020B0604020202020204" pitchFamily="34" charset="0"/>
                <a:cs typeface="Arial" panose="020B0604020202020204" pitchFamily="34" charset="0"/>
              </a:rPr>
              <a:t>Softmax Function:  Source: botpenguin.com</a:t>
            </a:r>
          </a:p>
        </p:txBody>
      </p:sp>
      <p:pic>
        <p:nvPicPr>
          <p:cNvPr id="92" name="Audio 91">
            <a:extLst>
              <a:ext uri="{FF2B5EF4-FFF2-40B4-BE49-F238E27FC236}">
                <a16:creationId xmlns:a16="http://schemas.microsoft.com/office/drawing/2014/main" id="{04A306F2-1636-20F1-CF30-003124F173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89"/>
    </mc:Choice>
    <mc:Fallback xmlns="">
      <p:transition spd="slow" advTm="114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35" x="9678988" y="879475"/>
          <p14:tracePt t="23751" x="9604375" y="895350"/>
          <p14:tracePt t="23768" x="9529763" y="962025"/>
          <p14:tracePt t="23784" x="9455150" y="1011238"/>
          <p14:tracePt t="23800" x="9396413" y="1077913"/>
          <p14:tracePt t="23817" x="9297988" y="1201738"/>
          <p14:tracePt t="23833" x="9223375" y="1268413"/>
          <p14:tracePt t="23834" x="9148763" y="1343025"/>
          <p14:tracePt t="23850" x="9023350" y="1492250"/>
          <p14:tracePt t="23866" x="8948738" y="1576388"/>
          <p14:tracePt t="23883" x="8858250" y="1666875"/>
          <p14:tracePt t="23900" x="8799513" y="1725613"/>
          <p14:tracePt t="23918" x="8724900" y="1782763"/>
          <p14:tracePt t="23934" x="8683625" y="1800225"/>
          <p14:tracePt t="23935" x="8650288" y="1816100"/>
          <p14:tracePt t="23936" x="8609013" y="1824038"/>
          <p14:tracePt t="23950" x="8567738" y="1824038"/>
          <p14:tracePt t="23966" x="8534400" y="1824038"/>
          <p14:tracePt t="23967" x="8493125" y="1841500"/>
          <p14:tracePt t="23968" x="8467725" y="1841500"/>
          <p14:tracePt t="23983" x="8434388" y="1857375"/>
          <p14:tracePt t="23984" x="8401050" y="1874838"/>
          <p14:tracePt t="24000" x="8377238" y="1874838"/>
          <p14:tracePt t="24001" x="8359775" y="1882775"/>
          <p14:tracePt t="24017" x="8343900" y="1882775"/>
          <p14:tracePt t="24017" x="8343900" y="1898650"/>
          <p14:tracePt t="24033" x="8335963" y="1898650"/>
          <p14:tracePt t="24050" x="8335963" y="1916113"/>
          <p14:tracePt t="24067" x="8335963" y="1931988"/>
          <p14:tracePt t="24067" x="8343900" y="1931988"/>
          <p14:tracePt t="24083" x="8418513" y="1957388"/>
          <p14:tracePt t="24100" x="8567738" y="1973263"/>
          <p14:tracePt t="24117" x="8716963" y="1973263"/>
          <p14:tracePt t="24133" x="8832850" y="1949450"/>
          <p14:tracePt t="24150" x="8948738" y="1841500"/>
          <p14:tracePt t="24166" x="8990013" y="1757363"/>
          <p14:tracePt t="24183" x="8990013" y="1633538"/>
          <p14:tracePt t="24200" x="8956675" y="1533525"/>
          <p14:tracePt t="24217" x="8799513" y="1435100"/>
          <p14:tracePt t="24233" x="8699500" y="1417638"/>
          <p14:tracePt t="24234" x="8583613" y="1417638"/>
          <p14:tracePt t="24235" x="8475663" y="1417638"/>
          <p14:tracePt t="24250" x="8343900" y="1458913"/>
          <p14:tracePt t="24251" x="8202613" y="1566863"/>
          <p14:tracePt t="24267" x="8053388" y="1682750"/>
          <p14:tracePt t="24267" x="7920038" y="1824038"/>
          <p14:tracePt t="24283" x="7878763" y="1916113"/>
          <p14:tracePt t="24284" x="7780338" y="2065338"/>
          <p14:tracePt t="24300" x="7672388" y="2297113"/>
          <p14:tracePt t="24316" x="7662863" y="2505075"/>
          <p14:tracePt t="24333" x="7672388" y="2628900"/>
          <p14:tracePt t="24350" x="7804150" y="2703513"/>
          <p14:tracePt t="24366" x="8069263" y="2719388"/>
          <p14:tracePt t="24383" x="8335963" y="2678113"/>
          <p14:tracePt t="24399" x="8526463" y="2562225"/>
          <p14:tracePt t="24416" x="8783638" y="2312988"/>
          <p14:tracePt t="24433" x="8874125" y="2130425"/>
          <p14:tracePt t="24449" x="8932863" y="1957388"/>
          <p14:tracePt t="24467" x="8932863" y="1824038"/>
          <p14:tracePt t="24483" x="8899525" y="1741488"/>
          <p14:tracePt t="24499" x="8832850" y="1708150"/>
          <p14:tracePt t="24516" x="8783638" y="1708150"/>
          <p14:tracePt t="24516" x="8724900" y="1708150"/>
          <p14:tracePt t="24517" x="8683625" y="1708150"/>
          <p14:tracePt t="24533" x="8650288" y="1708150"/>
          <p14:tracePt t="24533" x="8609013" y="1725613"/>
          <p14:tracePt t="24549" x="8534400" y="1766888"/>
          <p14:tracePt t="24566" x="8526463" y="1800225"/>
          <p14:tracePt t="25744" x="8509000" y="1800225"/>
          <p14:tracePt t="25752" x="8467725" y="1800225"/>
          <p14:tracePt t="25759" x="8418513" y="1800225"/>
          <p14:tracePt t="25768" x="8359775" y="1800225"/>
          <p14:tracePt t="25776" x="8302625" y="1800225"/>
          <p14:tracePt t="25784" x="8169275" y="1800225"/>
          <p14:tracePt t="25798" x="8012113" y="1800225"/>
          <p14:tracePt t="25814" x="7646988" y="1757363"/>
          <p14:tracePt t="25831" x="7224713" y="1708150"/>
          <p14:tracePt t="25848" x="7016750" y="1666875"/>
          <p14:tracePt t="25848" x="6800850" y="1651000"/>
          <p14:tracePt t="25849" x="6592888" y="1625600"/>
          <p14:tracePt t="25865" x="6311900" y="1566863"/>
          <p14:tracePt t="25881" x="6037263" y="1517650"/>
          <p14:tracePt t="25898" x="5921375" y="1492250"/>
          <p14:tracePt t="25898" x="5822950" y="1476375"/>
          <p14:tracePt t="25915" x="5789613" y="1458913"/>
          <p14:tracePt t="25915" x="5715000" y="1450975"/>
          <p14:tracePt t="25933" x="5614988" y="1435100"/>
          <p14:tracePt t="25948" x="5581650" y="1417638"/>
          <p14:tracePt t="113135" x="5599113" y="1376363"/>
          <p14:tracePt t="113151" x="5630863" y="1327150"/>
          <p14:tracePt t="113152" x="5640388" y="1260475"/>
          <p14:tracePt t="113168" x="5697538" y="1111250"/>
          <p14:tracePt t="113184" x="5805488" y="838200"/>
          <p14:tracePt t="113201" x="5880100" y="655638"/>
          <p14:tracePt t="113218" x="5980113" y="465138"/>
          <p14:tracePt t="113234" x="6054725" y="365125"/>
          <p14:tracePt t="113251" x="6154738" y="190500"/>
          <p14:tracePt t="113252" x="6186488" y="149225"/>
          <p14:tracePt t="113267" x="6229350" y="90488"/>
          <p14:tracePt t="113283" x="6253163" y="333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D51E5-1692-914C-9DA1-49B349AA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and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A38AE-C139-ABC3-6D96-22CFD014A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 – Categorical Cross Entropy</a:t>
            </a:r>
          </a:p>
          <a:p>
            <a:pPr lvl="1"/>
            <a:r>
              <a:rPr lang="en-US" dirty="0"/>
              <a:t>Gold standard for multi-class classification, measures the distance between the model’s predicted probability distribution and the true distribution.</a:t>
            </a:r>
          </a:p>
          <a:p>
            <a:r>
              <a:rPr lang="en-US" dirty="0" err="1"/>
              <a:t>Optimiser</a:t>
            </a:r>
            <a:r>
              <a:rPr lang="en-US" dirty="0"/>
              <a:t> – Stochastic Gradient Descent </a:t>
            </a:r>
          </a:p>
          <a:p>
            <a:pPr lvl="1"/>
            <a:r>
              <a:rPr lang="en-US" dirty="0"/>
              <a:t>A form of gradient descent where</a:t>
            </a:r>
            <a:r>
              <a:rPr lang="en-GB" dirty="0"/>
              <a:t> it operates on randomly selected subsets instead of performing computations on the full dataset</a:t>
            </a:r>
            <a:r>
              <a:rPr lang="en-US" dirty="0"/>
              <a:t>. </a:t>
            </a:r>
          </a:p>
          <a:p>
            <a:r>
              <a:rPr lang="en-US" dirty="0"/>
              <a:t>25 Epochs</a:t>
            </a:r>
          </a:p>
          <a:p>
            <a:pPr lvl="1"/>
            <a:r>
              <a:rPr lang="en-US" dirty="0"/>
              <a:t>Taking into consideration risk of overfitting and computational intensity. </a:t>
            </a:r>
          </a:p>
          <a:p>
            <a:pPr lvl="1"/>
            <a:endParaRPr lang="en-US" dirty="0"/>
          </a:p>
        </p:txBody>
      </p:sp>
      <p:pic>
        <p:nvPicPr>
          <p:cNvPr id="65" name="Audio 64">
            <a:extLst>
              <a:ext uri="{FF2B5EF4-FFF2-40B4-BE49-F238E27FC236}">
                <a16:creationId xmlns:a16="http://schemas.microsoft.com/office/drawing/2014/main" id="{8AB74586-C187-1B32-EDDB-9608BE3F4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36"/>
    </mc:Choice>
    <mc:Fallback xmlns="">
      <p:transition spd="slow" advTm="86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01733-A021-44D6-BE4E-2D908CFF5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CBD7B-C068-6490-14F0-B4FBAA3B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3528060" cy="389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Baseline Model Summary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4598CC-172A-48F9-9A7C-3E3E635F6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0D077A7-DA97-B4D6-E73B-80EB8878B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952500"/>
            <a:ext cx="5016054" cy="5105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7A0454-7A54-450D-9B36-0C5378D02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Audio 82">
            <a:extLst>
              <a:ext uri="{FF2B5EF4-FFF2-40B4-BE49-F238E27FC236}">
                <a16:creationId xmlns:a16="http://schemas.microsoft.com/office/drawing/2014/main" id="{FA80B28C-6610-E29A-84E5-464EE9162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26"/>
    </mc:Choice>
    <mc:Fallback xmlns="">
      <p:transition spd="slow" advTm="41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654" x="9123363" y="265113"/>
          <p14:tracePt t="33667" x="8840788" y="539750"/>
          <p14:tracePt t="33668" x="8583613" y="820738"/>
          <p14:tracePt t="33675" x="8467725" y="954088"/>
          <p14:tracePt t="33684" x="8228013" y="1227138"/>
          <p14:tracePt t="33691" x="7994650" y="1458913"/>
          <p14:tracePt t="33700" x="7788275" y="1700213"/>
          <p14:tracePt t="33719" x="7472363" y="2073275"/>
          <p14:tracePt t="33723" x="7415213" y="2147888"/>
          <p14:tracePt t="33733" x="7307263" y="2297113"/>
          <p14:tracePt t="33749" x="7132638" y="2505075"/>
          <p14:tracePt t="33755" x="7073900" y="2587625"/>
          <p14:tracePt t="33766" x="7016750" y="2644775"/>
          <p14:tracePt t="33784" x="6958013" y="2736850"/>
          <p14:tracePt t="33787" x="6916738" y="2760663"/>
          <p14:tracePt t="33799" x="6867525" y="2836863"/>
          <p14:tracePt t="33817" x="6826250" y="2911475"/>
          <p14:tracePt t="33834" x="6767513" y="2986088"/>
          <p14:tracePt t="33836" x="6743700" y="3009900"/>
          <p14:tracePt t="33849" x="6710363" y="3060700"/>
          <p14:tracePt t="33867" x="6651625" y="3159125"/>
          <p14:tracePt t="33869" x="6618288" y="3217863"/>
          <p14:tracePt t="33884" x="6592888" y="3275013"/>
          <p14:tracePt t="33885" x="6551613" y="3333750"/>
          <p14:tracePt t="33901" x="6502400" y="3424238"/>
          <p14:tracePt t="33901" x="6461125" y="3490913"/>
          <p14:tracePt t="33908" x="6419850" y="3582988"/>
          <p14:tracePt t="33917" x="6369050" y="3657600"/>
          <p14:tracePt t="33933" x="6345238" y="3732213"/>
          <p14:tracePt t="33934" x="6311900" y="3797300"/>
          <p14:tracePt t="33941" x="6311900" y="3830638"/>
          <p14:tracePt t="33951" x="6286500" y="3889375"/>
          <p14:tracePt t="33966" x="6270625" y="3922713"/>
          <p14:tracePt t="33967" x="6270625" y="3946525"/>
          <p14:tracePt t="33983" x="6270625" y="3989388"/>
          <p14:tracePt t="33999" x="6286500" y="4021138"/>
          <p14:tracePt t="34005" x="6303963" y="4046538"/>
          <p14:tracePt t="34016" x="6327775" y="4064000"/>
          <p14:tracePt t="34034" x="6386513" y="4138613"/>
          <p14:tracePt t="34038" x="6402388" y="4195763"/>
          <p14:tracePt t="34049" x="6419850" y="4254500"/>
          <p14:tracePt t="34066" x="6443663" y="4419600"/>
          <p14:tracePt t="34070" x="6443663" y="4502150"/>
          <p14:tracePt t="34083" x="6443663" y="4594225"/>
          <p14:tracePt t="34101" x="6443663" y="4768850"/>
          <p14:tracePt t="34103" x="6435725" y="4851400"/>
          <p14:tracePt t="34116" x="6419850" y="4941888"/>
          <p14:tracePt t="34133" x="6386513" y="5041900"/>
          <p14:tracePt t="34135" x="6369050" y="5116513"/>
          <p14:tracePt t="34150" x="6361113" y="5157788"/>
          <p14:tracePt t="34167" x="6361113" y="5207000"/>
          <p14:tracePt t="34168" x="6361113" y="5232400"/>
          <p14:tracePt t="34474" x="6345238" y="5232400"/>
          <p14:tracePt t="34483" x="6327775" y="5232400"/>
          <p14:tracePt t="34490" x="6311900" y="5232400"/>
          <p14:tracePt t="34498" x="6303963" y="5249863"/>
          <p14:tracePt t="34506" x="6286500" y="5249863"/>
          <p14:tracePt t="34514" x="6245225" y="5265738"/>
          <p14:tracePt t="34522" x="6229350" y="5265738"/>
          <p14:tracePt t="34533" x="6196013" y="5281613"/>
          <p14:tracePt t="34550" x="6137275" y="5291138"/>
          <p14:tracePt t="34566" x="6111875" y="5307013"/>
          <p14:tracePt t="34583" x="6062663" y="5324475"/>
          <p14:tracePt t="34600" x="6054725" y="5324475"/>
          <p14:tracePt t="34616" x="6054725" y="5340350"/>
          <p14:tracePt t="34716" x="6062663" y="5324475"/>
          <p14:tracePt t="34724" x="6096000" y="5324475"/>
          <p14:tracePt t="34732" x="6111875" y="5307013"/>
          <p14:tracePt t="34740" x="6137275" y="5307013"/>
          <p14:tracePt t="34750" x="6154738" y="5291138"/>
          <p14:tracePt t="34756" x="6186488" y="5291138"/>
          <p14:tracePt t="34766" x="6196013" y="5281613"/>
          <p14:tracePt t="34783" x="6245225" y="5281613"/>
          <p14:tracePt t="34800" x="6270625" y="5265738"/>
          <p14:tracePt t="34816" x="6286500" y="5265738"/>
          <p14:tracePt t="34833" x="6303963" y="5265738"/>
          <p14:tracePt t="34866" x="6303963" y="5249863"/>
          <p14:tracePt t="34990" x="6303963" y="5232400"/>
          <p14:tracePt t="35079" x="6311900" y="5232400"/>
          <p14:tracePt t="35321" x="6311900" y="5224463"/>
          <p14:tracePt t="35402" x="6311900" y="5207000"/>
          <p14:tracePt t="35467" x="6327775" y="5207000"/>
          <p14:tracePt t="35677" x="6327775" y="5224463"/>
          <p14:tracePt t="35685" x="6345238" y="5224463"/>
          <p14:tracePt t="35693" x="6361113" y="5224463"/>
          <p14:tracePt t="35702" x="6369050" y="5232400"/>
          <p14:tracePt t="35709" x="6386513" y="5232400"/>
          <p14:tracePt t="35717" x="6402388" y="5232400"/>
          <p14:tracePt t="35733" x="6435725" y="5249863"/>
          <p14:tracePt t="35734" x="6443663" y="5249863"/>
          <p14:tracePt t="35750" x="6494463" y="5249863"/>
          <p14:tracePt t="35766" x="6502400" y="5249863"/>
          <p14:tracePt t="35767" x="6518275" y="5249863"/>
          <p14:tracePt t="35783" x="6551613" y="5249863"/>
          <p14:tracePt t="35784" x="6561138" y="5249863"/>
          <p14:tracePt t="35800" x="6577013" y="5249863"/>
          <p14:tracePt t="35800" x="6592888" y="5249863"/>
          <p14:tracePt t="35816" x="6610350" y="5249863"/>
          <p14:tracePt t="35833" x="6618288" y="5249863"/>
          <p14:tracePt t="35951" x="6635750" y="5249863"/>
          <p14:tracePt t="39244" x="6635750" y="5232400"/>
          <p14:tracePt t="39253" x="6651625" y="5224463"/>
          <p14:tracePt t="39261" x="6667500" y="5175250"/>
          <p14:tracePt t="39269" x="6692900" y="5132388"/>
          <p14:tracePt t="39277" x="6726238" y="5091113"/>
          <p14:tracePt t="39285" x="6784975" y="5033963"/>
          <p14:tracePt t="39300" x="6826250" y="4975225"/>
          <p14:tracePt t="39316" x="6999288" y="4768850"/>
          <p14:tracePt t="39333" x="7091363" y="4668838"/>
          <p14:tracePt t="39333" x="7173913" y="4560888"/>
          <p14:tracePt t="39334" x="7281863" y="4445000"/>
          <p14:tracePt t="39351" x="7513638" y="4195763"/>
          <p14:tracePt t="39366" x="7646988" y="4038600"/>
          <p14:tracePt t="39367" x="7896225" y="3756025"/>
          <p14:tracePt t="39383" x="7994650" y="3673475"/>
          <p14:tracePt t="39383" x="8169275" y="3482975"/>
          <p14:tracePt t="39400" x="8343900" y="3308350"/>
          <p14:tracePt t="39400" x="8683625" y="2952750"/>
          <p14:tracePt t="39416" x="8956675" y="2662238"/>
          <p14:tracePt t="39433" x="9331325" y="2238375"/>
          <p14:tracePt t="39450" x="9645650" y="1841500"/>
          <p14:tracePt t="39466" x="9812338" y="1608138"/>
          <p14:tracePt t="39483" x="9928225" y="1450975"/>
          <p14:tracePt t="39500" x="10010775" y="1327150"/>
          <p14:tracePt t="39802" x="10010775" y="1319213"/>
          <p14:tracePt t="39810" x="10010775" y="1301750"/>
          <p14:tracePt t="39818" x="10026650" y="1268413"/>
          <p14:tracePt t="39826" x="10044113" y="1227138"/>
          <p14:tracePt t="39834" x="10069513" y="1201738"/>
          <p14:tracePt t="39842" x="10118725" y="1127125"/>
          <p14:tracePt t="39850" x="10144125" y="1069975"/>
          <p14:tracePt t="39866" x="10201275" y="977900"/>
          <p14:tracePt t="39867" x="10293350" y="846138"/>
          <p14:tracePt t="39883" x="10433050" y="646113"/>
          <p14:tracePt t="39900" x="10525125" y="522288"/>
          <p14:tracePt t="39900" x="10566400" y="465138"/>
          <p14:tracePt t="39917" x="10715625" y="290513"/>
          <p14:tracePt t="39917" x="10807700" y="1746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CAE98F-93E0-466E-B310-16D4D8EC4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56B75-2B4D-D9E5-3CB9-F3A909D8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10424160" cy="389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Evaluation of Base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56756D-F21A-48D4-A0AC-96B0DEC17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3744B-1AFB-4A05-9F7B-3FF0FAB0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A0EE9-FB84-BA5E-3C82-97A1C8557B02}"/>
              </a:ext>
            </a:extLst>
          </p:cNvPr>
          <p:cNvSpPr/>
          <p:nvPr/>
        </p:nvSpPr>
        <p:spPr>
          <a:xfrm>
            <a:off x="643467" y="1847461"/>
            <a:ext cx="5212049" cy="777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AF2B9-397B-7E8E-5244-0B523A372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36" y="1967677"/>
            <a:ext cx="4781550" cy="64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B2033-38B2-F62C-F41F-7E6E2FAF4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2876550"/>
            <a:ext cx="6200775" cy="552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839D57-B1DF-82E5-2E94-4EE38B1B7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3429000"/>
            <a:ext cx="8343900" cy="2657475"/>
          </a:xfrm>
          <a:prstGeom prst="rect">
            <a:avLst/>
          </a:prstGeom>
        </p:spPr>
      </p:pic>
      <p:pic>
        <p:nvPicPr>
          <p:cNvPr id="58" name="Audio 57">
            <a:extLst>
              <a:ext uri="{FF2B5EF4-FFF2-40B4-BE49-F238E27FC236}">
                <a16:creationId xmlns:a16="http://schemas.microsoft.com/office/drawing/2014/main" id="{029067F8-0A46-71A8-FE0D-2FC828413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22"/>
    </mc:Choice>
    <mc:Fallback xmlns="">
      <p:transition spd="slow" advTm="51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6" x="10026650" y="90488"/>
          <p14:tracePt t="464" x="10002838" y="190500"/>
          <p14:tracePt t="468" x="9985375" y="265113"/>
          <p14:tracePt t="479" x="9952038" y="365125"/>
          <p14:tracePt t="484" x="9928225" y="496888"/>
          <p14:tracePt t="492" x="9886950" y="688975"/>
          <p14:tracePt t="509" x="9869488" y="746125"/>
          <p14:tracePt t="510" x="9836150" y="862013"/>
          <p14:tracePt t="526" x="9812338" y="1069975"/>
          <p14:tracePt t="543" x="9779000" y="1169988"/>
          <p14:tracePt t="543" x="9753600" y="1268413"/>
          <p14:tracePt t="559" x="9737725" y="1360488"/>
          <p14:tracePt t="560" x="9704388" y="1458913"/>
          <p14:tracePt t="576" x="9678988" y="1625600"/>
          <p14:tracePt t="592" x="9637713" y="1757363"/>
          <p14:tracePt t="609" x="9588500" y="1874838"/>
          <p14:tracePt t="626" x="9545638" y="1973263"/>
          <p14:tracePt t="643" x="9529763" y="2032000"/>
          <p14:tracePt t="660" x="9504363" y="2122488"/>
          <p14:tracePt t="677" x="9471025" y="2181225"/>
          <p14:tracePt t="693" x="9455150" y="2222500"/>
          <p14:tracePt t="694" x="9455150" y="2255838"/>
          <p14:tracePt t="695" x="9447213" y="2263775"/>
          <p14:tracePt t="710" x="9429750" y="2297113"/>
          <p14:tracePt t="726" x="9413875" y="2312988"/>
          <p14:tracePt t="727" x="9396413" y="2355850"/>
          <p14:tracePt t="743" x="9396413" y="2371725"/>
          <p14:tracePt t="744" x="9388475" y="2379663"/>
          <p14:tracePt t="760" x="9388475" y="2413000"/>
          <p14:tracePt t="761" x="9372600" y="2430463"/>
          <p14:tracePt t="777" x="9372600" y="2438400"/>
          <p14:tracePt t="778" x="9355138" y="2454275"/>
          <p14:tracePt t="793" x="9339263" y="2487613"/>
          <p14:tracePt t="810" x="9339263" y="2505075"/>
          <p14:tracePt t="811" x="9339263" y="2513013"/>
          <p14:tracePt t="827" x="9339263" y="2528888"/>
          <p14:tracePt t="828" x="9331325" y="2528888"/>
          <p14:tracePt t="843" x="9331325" y="2546350"/>
          <p14:tracePt t="844" x="9331325" y="2562225"/>
          <p14:tracePt t="860" x="9331325" y="2570163"/>
          <p14:tracePt t="877" x="9331325" y="2587625"/>
          <p14:tracePt t="893" x="9331325" y="2603500"/>
          <p14:tracePt t="910" x="9331325" y="2628900"/>
          <p14:tracePt t="943" x="9331325" y="2644775"/>
          <p14:tracePt t="960" x="9331325" y="2662238"/>
          <p14:tracePt t="995" x="9331325" y="2678113"/>
          <p14:tracePt t="1010" x="9331325" y="2686050"/>
          <p14:tracePt t="1028" x="9355138" y="2686050"/>
          <p14:tracePt t="1044" x="9388475" y="2719388"/>
          <p14:tracePt t="1045" x="9396413" y="2719388"/>
          <p14:tracePt t="1060" x="9429750" y="2736850"/>
          <p14:tracePt t="1061" x="9455150" y="2760663"/>
          <p14:tracePt t="1077" x="9504363" y="2778125"/>
          <p14:tracePt t="1078" x="9545638" y="2794000"/>
          <p14:tracePt t="1093" x="9571038" y="2811463"/>
          <p14:tracePt t="1094" x="9620250" y="2836863"/>
          <p14:tracePt t="1110" x="9704388" y="2878138"/>
          <p14:tracePt t="1127" x="9779000" y="2935288"/>
          <p14:tracePt t="1143" x="9853613" y="3009900"/>
          <p14:tracePt t="1160" x="9894888" y="3068638"/>
          <p14:tracePt t="1177" x="9910763" y="3101975"/>
          <p14:tracePt t="3393" x="9894888" y="3101975"/>
          <p14:tracePt t="3401" x="9853613" y="3101975"/>
          <p14:tracePt t="3409" x="9812338" y="3084513"/>
          <p14:tracePt t="3417" x="9737725" y="3084513"/>
          <p14:tracePt t="3426" x="9678988" y="3068638"/>
          <p14:tracePt t="3434" x="9604375" y="3060700"/>
          <p14:tracePt t="3442" x="9447213" y="3027363"/>
          <p14:tracePt t="3458" x="9256713" y="2994025"/>
          <p14:tracePt t="3459" x="8915400" y="2952750"/>
          <p14:tracePt t="3475" x="8783638" y="2927350"/>
          <p14:tracePt t="3475" x="8550275" y="2894013"/>
          <p14:tracePt t="3492" x="8053388" y="2778125"/>
          <p14:tracePt t="3508" x="7572375" y="2703513"/>
          <p14:tracePt t="3525" x="7132638" y="2644775"/>
          <p14:tracePt t="3541" x="6859588" y="2628900"/>
          <p14:tracePt t="3558" x="6551613" y="2628900"/>
          <p14:tracePt t="3575" x="6311900" y="2628900"/>
          <p14:tracePt t="3591" x="6111875" y="2603500"/>
          <p14:tracePt t="3608" x="5962650" y="2562225"/>
          <p14:tracePt t="3625" x="5830888" y="2513013"/>
          <p14:tracePt t="3641" x="5730875" y="2471738"/>
          <p14:tracePt t="3658" x="5630863" y="2430463"/>
          <p14:tracePt t="3675" x="5524500" y="2371725"/>
          <p14:tracePt t="3692" x="5440363" y="2312988"/>
          <p14:tracePt t="3692" x="5391150" y="2281238"/>
          <p14:tracePt t="3709" x="5308600" y="2222500"/>
          <p14:tracePt t="3725" x="5200650" y="2189163"/>
          <p14:tracePt t="3742" x="5100638" y="2163763"/>
          <p14:tracePt t="3759" x="5041900" y="2147888"/>
          <p14:tracePt t="3759" x="5018088" y="2147888"/>
          <p14:tracePt t="3776" x="4926013" y="2147888"/>
          <p14:tracePt t="3792" x="4835525" y="2147888"/>
          <p14:tracePt t="3809" x="4776788" y="2147888"/>
          <p14:tracePt t="3826" x="4719638" y="2147888"/>
          <p14:tracePt t="3842" x="4678363" y="2163763"/>
          <p14:tracePt t="3859" x="4652963" y="2163763"/>
          <p14:tracePt t="3876" x="4619625" y="2163763"/>
          <p14:tracePt t="3893" x="4603750" y="2181225"/>
          <p14:tracePt t="3926" x="4603750" y="2189163"/>
          <p14:tracePt t="3942" x="4603750" y="2206625"/>
          <p14:tracePt t="3943" x="4603750" y="2238375"/>
          <p14:tracePt t="3960" x="4603750" y="2255838"/>
          <p14:tracePt t="3961" x="4619625" y="2255838"/>
          <p14:tracePt t="3979" x="4652963" y="2263775"/>
          <p14:tracePt t="3979" x="4694238" y="2281238"/>
          <p14:tracePt t="3992" x="4719638" y="2281238"/>
          <p14:tracePt t="3992" x="4768850" y="2281238"/>
          <p14:tracePt t="4008" x="4851400" y="2263775"/>
          <p14:tracePt t="4009" x="4910138" y="2222500"/>
          <p14:tracePt t="4025" x="5000625" y="2147888"/>
          <p14:tracePt t="4025" x="5026025" y="2106613"/>
          <p14:tracePt t="4042" x="5159375" y="1957388"/>
          <p14:tracePt t="4058" x="5249863" y="1824038"/>
          <p14:tracePt t="4075" x="5275263" y="1757363"/>
          <p14:tracePt t="4092" x="5275263" y="1682750"/>
          <p14:tracePt t="4110" x="5275263" y="1651000"/>
          <p14:tracePt t="4126" x="5233988" y="1633538"/>
          <p14:tracePt t="4143" x="5192713" y="1625600"/>
          <p14:tracePt t="4159" x="5141913" y="1625600"/>
          <p14:tracePt t="4176" x="5118100" y="1625600"/>
          <p14:tracePt t="4193" x="5100638" y="1633538"/>
          <p14:tracePt t="4193" x="5084763" y="1651000"/>
          <p14:tracePt t="4210" x="5084763" y="1666875"/>
          <p14:tracePt t="4210" x="5084763" y="1682750"/>
          <p14:tracePt t="4226" x="5084763" y="1708150"/>
          <p14:tracePt t="4227" x="5084763" y="1725613"/>
          <p14:tracePt t="4243" x="5084763" y="1766888"/>
          <p14:tracePt t="4259" x="5133975" y="1800225"/>
          <p14:tracePt t="4276" x="5175250" y="1824038"/>
          <p14:tracePt t="4277" x="5216525" y="1824038"/>
          <p14:tracePt t="4293" x="5275263" y="1841500"/>
          <p14:tracePt t="4293" x="5332413" y="1841500"/>
          <p14:tracePt t="4310" x="5391150" y="1841500"/>
          <p14:tracePt t="4310" x="5424488" y="1841500"/>
          <p14:tracePt t="4326" x="5507038" y="1824038"/>
          <p14:tracePt t="4343" x="5556250" y="1816100"/>
          <p14:tracePt t="4359" x="5599113" y="1782763"/>
          <p14:tracePt t="4376" x="5614988" y="1766888"/>
          <p14:tracePt t="4393" x="5614988" y="1757363"/>
          <p14:tracePt t="4409" x="5630863" y="1757363"/>
          <p14:tracePt t="4426" x="5630863" y="1741488"/>
          <p14:tracePt t="4782" x="5640388" y="1741488"/>
          <p14:tracePt t="4984" x="5656263" y="1741488"/>
          <p14:tracePt t="4992" x="5673725" y="1741488"/>
          <p14:tracePt t="5009" x="5689600" y="1741488"/>
          <p14:tracePt t="5017" x="5697538" y="1741488"/>
          <p14:tracePt t="5025" x="5730875" y="1741488"/>
          <p14:tracePt t="5033" x="5756275" y="1725613"/>
          <p14:tracePt t="5042" x="5772150" y="1725613"/>
          <p14:tracePt t="5058" x="5805488" y="1708150"/>
          <p14:tracePt t="5059" x="5822950" y="1708150"/>
          <p14:tracePt t="5075" x="5846763" y="1708150"/>
          <p14:tracePt t="5075" x="5880100" y="1700213"/>
          <p14:tracePt t="5091" x="5938838" y="1700213"/>
          <p14:tracePt t="5108" x="5980113" y="1700213"/>
          <p14:tracePt t="5125" x="6005513" y="1700213"/>
          <p14:tracePt t="5141" x="6037263" y="1700213"/>
          <p14:tracePt t="5158" x="6054725" y="1700213"/>
          <p14:tracePt t="5175" x="6062663" y="1700213"/>
          <p14:tracePt t="5208" x="6080125" y="1700213"/>
          <p14:tracePt t="5258" x="6096000" y="1700213"/>
          <p14:tracePt t="5275" x="6111875" y="1708150"/>
          <p14:tracePt t="5292" x="6129338" y="1708150"/>
          <p14:tracePt t="5308" x="6170613" y="1725613"/>
          <p14:tracePt t="5325" x="6196013" y="1725613"/>
          <p14:tracePt t="5326" x="6245225" y="1725613"/>
          <p14:tracePt t="7173" x="6211888" y="1725613"/>
          <p14:tracePt t="7181" x="6186488" y="1725613"/>
          <p14:tracePt t="7189" x="6154738" y="1725613"/>
          <p14:tracePt t="7198" x="6129338" y="1725613"/>
          <p14:tracePt t="7205" x="6062663" y="1741488"/>
          <p14:tracePt t="7214" x="6005513" y="1757363"/>
          <p14:tracePt t="7225" x="5938838" y="1766888"/>
          <p14:tracePt t="7241" x="5656263" y="1857375"/>
          <p14:tracePt t="7258" x="5159375" y="2047875"/>
          <p14:tracePt t="7275" x="4768850" y="2222500"/>
          <p14:tracePt t="7291" x="3989388" y="2620963"/>
          <p14:tracePt t="7308" x="3567113" y="2878138"/>
          <p14:tracePt t="7325" x="3052763" y="3217863"/>
          <p14:tracePt t="7341" x="2620963" y="3508375"/>
          <p14:tracePt t="7358" x="2247900" y="3789363"/>
          <p14:tracePt t="7375" x="2090738" y="3905250"/>
          <p14:tracePt t="7375" x="2016125" y="3963988"/>
          <p14:tracePt t="7376" x="1898650" y="4064000"/>
          <p14:tracePt t="7393" x="1684338" y="4229100"/>
          <p14:tracePt t="7408" x="1550988" y="4329113"/>
          <p14:tracePt t="7425" x="1476375" y="4403725"/>
          <p14:tracePt t="7442" x="1443038" y="4427538"/>
          <p14:tracePt t="7442" x="1417638" y="4460875"/>
          <p14:tracePt t="7458" x="1376363" y="4502150"/>
          <p14:tracePt t="7475" x="1343025" y="4535488"/>
          <p14:tracePt t="7492" x="1319213" y="4560888"/>
          <p14:tracePt t="7526" x="1301750" y="4576763"/>
          <p14:tracePt t="7559" x="1301750" y="4594225"/>
          <p14:tracePt t="7576" x="1319213" y="4594225"/>
          <p14:tracePt t="7592" x="1376363" y="4602163"/>
          <p14:tracePt t="7609" x="1460500" y="4619625"/>
          <p14:tracePt t="7626" x="1517650" y="4619625"/>
          <p14:tracePt t="7626" x="1692275" y="4651375"/>
          <p14:tracePt t="7643" x="1973263" y="4694238"/>
          <p14:tracePt t="7659" x="2239963" y="4727575"/>
          <p14:tracePt t="7676" x="2322513" y="4727575"/>
          <p14:tracePt t="7677" x="2528888" y="4735513"/>
          <p14:tracePt t="7693" x="2736850" y="4735513"/>
          <p14:tracePt t="7709" x="2852738" y="4735513"/>
          <p14:tracePt t="7710" x="2968625" y="4735513"/>
          <p14:tracePt t="7726" x="3086100" y="4735513"/>
          <p14:tracePt t="7727" x="3201988" y="4735513"/>
          <p14:tracePt t="7743" x="3408363" y="4735513"/>
          <p14:tracePt t="7759" x="3582988" y="4735513"/>
          <p14:tracePt t="7776" x="3757613" y="4727575"/>
          <p14:tracePt t="7793" x="3889375" y="4694238"/>
          <p14:tracePt t="7809" x="3973513" y="4676775"/>
          <p14:tracePt t="7826" x="4048125" y="4668838"/>
          <p14:tracePt t="7843" x="4097338" y="4668838"/>
          <p14:tracePt t="7859" x="4105275" y="4668838"/>
          <p14:tracePt t="7860" x="4105275" y="4651375"/>
          <p14:tracePt t="7893" x="4048125" y="4651375"/>
          <p14:tracePt t="7910" x="4005263" y="4635500"/>
          <p14:tracePt t="7911" x="3906838" y="4635500"/>
          <p14:tracePt t="7926" x="3757613" y="4619625"/>
          <p14:tracePt t="7943" x="3665538" y="4619625"/>
          <p14:tracePt t="7944" x="3598863" y="4602163"/>
          <p14:tracePt t="7960" x="3492500" y="4594225"/>
          <p14:tracePt t="7961" x="3408363" y="4594225"/>
          <p14:tracePt t="7981" x="3317875" y="4576763"/>
          <p14:tracePt t="7981" x="3217863" y="4560888"/>
          <p14:tracePt t="7992" x="3168650" y="4560888"/>
          <p14:tracePt t="8008" x="3127375" y="4545013"/>
          <p14:tracePt t="8025" x="3109913" y="4545013"/>
          <p14:tracePt t="8042" x="3101975" y="4535488"/>
          <p14:tracePt t="8059" x="3101975" y="4519613"/>
          <p14:tracePt t="8075" x="3168650" y="4478338"/>
          <p14:tracePt t="8093" x="3276600" y="4427538"/>
          <p14:tracePt t="8110" x="3508375" y="4386263"/>
          <p14:tracePt t="8126" x="3657600" y="4386263"/>
          <p14:tracePt t="8127" x="3814763" y="4386263"/>
          <p14:tracePt t="8127" x="3989388" y="4386263"/>
          <p14:tracePt t="8143" x="4179888" y="4386263"/>
          <p14:tracePt t="8143" x="4370388" y="4403725"/>
          <p14:tracePt t="8160" x="4619625" y="4460875"/>
          <p14:tracePt t="8176" x="4735513" y="4486275"/>
          <p14:tracePt t="8177" x="4776788" y="4502150"/>
          <p14:tracePt t="8193" x="4868863" y="4535488"/>
          <p14:tracePt t="8194" x="4943475" y="4545013"/>
          <p14:tracePt t="8210" x="5000625" y="4560888"/>
          <p14:tracePt t="8226" x="5026025" y="4560888"/>
          <p14:tracePt t="8227" x="5026025" y="4576763"/>
          <p14:tracePt t="8243" x="5041900" y="4576763"/>
          <p14:tracePt t="8260" x="5026025" y="4594225"/>
          <p14:tracePt t="8276" x="4943475" y="4594225"/>
          <p14:tracePt t="8293" x="4719638" y="4602163"/>
          <p14:tracePt t="8310" x="4470400" y="4619625"/>
          <p14:tracePt t="8326" x="4164013" y="4651375"/>
          <p14:tracePt t="8343" x="3973513" y="4668838"/>
          <p14:tracePt t="8360" x="3757613" y="4668838"/>
          <p14:tracePt t="8376" x="3665538" y="4668838"/>
          <p14:tracePt t="8393" x="3608388" y="4668838"/>
          <p14:tracePt t="8394" x="3549650" y="4676775"/>
          <p14:tracePt t="8410" x="3541713" y="4676775"/>
          <p14:tracePt t="8410" x="3524250" y="4676775"/>
          <p14:tracePt t="12065" x="3508375" y="4676775"/>
          <p14:tracePt t="12073" x="3467100" y="4676775"/>
          <p14:tracePt t="12082" x="3433763" y="4676775"/>
          <p14:tracePt t="12091" x="3392488" y="4676775"/>
          <p14:tracePt t="12097" x="3333750" y="4676775"/>
          <p14:tracePt t="12105" x="3292475" y="4676775"/>
          <p14:tracePt t="12114" x="3235325" y="4676775"/>
          <p14:tracePt t="12125" x="3184525" y="4676775"/>
          <p14:tracePt t="12142" x="3052763" y="4676775"/>
          <p14:tracePt t="12158" x="2927350" y="4676775"/>
          <p14:tracePt t="12175" x="2819400" y="4676775"/>
          <p14:tracePt t="12192" x="2744788" y="4676775"/>
          <p14:tracePt t="12208" x="2662238" y="4676775"/>
          <p14:tracePt t="12225" x="2587625" y="4676775"/>
          <p14:tracePt t="12241" x="2528888" y="4676775"/>
          <p14:tracePt t="12258" x="2487613" y="4676775"/>
          <p14:tracePt t="12275" x="2454275" y="4676775"/>
          <p14:tracePt t="12275" x="2430463" y="4676775"/>
          <p14:tracePt t="12276" x="2413000" y="4668838"/>
          <p14:tracePt t="12292" x="2379663" y="4635500"/>
          <p14:tracePt t="16398" x="2371725" y="4635500"/>
          <p14:tracePt t="16406" x="2355850" y="4619625"/>
          <p14:tracePt t="16414" x="2322513" y="4594225"/>
          <p14:tracePt t="16422" x="2297113" y="4545013"/>
          <p14:tracePt t="16430" x="2263775" y="4519613"/>
          <p14:tracePt t="16438" x="2222500" y="4445000"/>
          <p14:tracePt t="16446" x="2165350" y="4370388"/>
          <p14:tracePt t="16458" x="2090738" y="4287838"/>
          <p14:tracePt t="16475" x="1941513" y="4021138"/>
          <p14:tracePt t="16492" x="1857375" y="3848100"/>
          <p14:tracePt t="16508" x="1741488" y="3616325"/>
          <p14:tracePt t="16525" x="1625600" y="3408363"/>
          <p14:tracePt t="16542" x="1517650" y="3200400"/>
          <p14:tracePt t="16558" x="1417638" y="3027363"/>
          <p14:tracePt t="16559" x="1376363" y="2968625"/>
          <p14:tracePt t="16575" x="1327150" y="2911475"/>
          <p14:tracePt t="16575" x="1301750" y="2852738"/>
          <p14:tracePt t="16592" x="1268413" y="2819400"/>
          <p14:tracePt t="16592" x="1244600" y="2778125"/>
          <p14:tracePt t="16609" x="1203325" y="2719388"/>
          <p14:tracePt t="16625" x="1152525" y="2678113"/>
          <p14:tracePt t="16642" x="1136650" y="2662238"/>
          <p14:tracePt t="16642" x="1128713" y="2644775"/>
          <p14:tracePt t="16658" x="1111250" y="2620963"/>
          <p14:tracePt t="16675" x="1111250" y="2570163"/>
          <p14:tracePt t="16692" x="1136650" y="2528888"/>
          <p14:tracePt t="16708" x="1211263" y="2454275"/>
          <p14:tracePt t="16725" x="1417638" y="2322513"/>
          <p14:tracePt t="16742" x="1566863" y="2238375"/>
          <p14:tracePt t="16758" x="1758950" y="2147888"/>
          <p14:tracePt t="16775" x="1931988" y="2106613"/>
          <p14:tracePt t="16792" x="2065338" y="2073275"/>
          <p14:tracePt t="16809" x="2147888" y="2073275"/>
          <p14:tracePt t="16825" x="2189163" y="2073275"/>
          <p14:tracePt t="16826" x="2222500" y="2073275"/>
          <p14:tracePt t="16826" x="2247900" y="2073275"/>
          <p14:tracePt t="16843" x="2297113" y="2089150"/>
          <p14:tracePt t="16859" x="2322513" y="2106613"/>
          <p14:tracePt t="16876" x="2355850" y="2122488"/>
          <p14:tracePt t="16893" x="2371725" y="2130425"/>
          <p14:tracePt t="16910" x="2371725" y="2147888"/>
          <p14:tracePt t="16910" x="2379663" y="2147888"/>
          <p14:tracePt t="16926" x="2379663" y="2163763"/>
          <p14:tracePt t="16942" x="2397125" y="2181225"/>
          <p14:tracePt t="16960" x="2397125" y="2189163"/>
          <p14:tracePt t="16980" x="2413000" y="2206625"/>
          <p14:tracePt t="16981" x="2430463" y="2206625"/>
          <p14:tracePt t="16992" x="2438400" y="2206625"/>
          <p14:tracePt t="17008" x="2471738" y="2222500"/>
          <p14:tracePt t="17025" x="2497138" y="2238375"/>
          <p14:tracePt t="17042" x="2554288" y="2255838"/>
          <p14:tracePt t="17059" x="2603500" y="2255838"/>
          <p14:tracePt t="17075" x="2662238" y="2255838"/>
          <p14:tracePt t="17093" x="2720975" y="2255838"/>
          <p14:tracePt t="17093" x="2778125" y="2255838"/>
          <p14:tracePt t="17110" x="2819400" y="2255838"/>
          <p14:tracePt t="17110" x="2860675" y="2255838"/>
          <p14:tracePt t="17126" x="2894013" y="2255838"/>
          <p14:tracePt t="17127" x="2927350" y="2255838"/>
          <p14:tracePt t="17144" x="2994025" y="2255838"/>
          <p14:tracePt t="17160" x="3027363" y="2255838"/>
          <p14:tracePt t="17160" x="3068638" y="2255838"/>
          <p14:tracePt t="17176" x="3086100" y="2255838"/>
          <p14:tracePt t="17177" x="3143250" y="2255838"/>
          <p14:tracePt t="17193" x="3184525" y="2255838"/>
          <p14:tracePt t="17209" x="3259138" y="2255838"/>
          <p14:tracePt t="17226" x="3333750" y="2255838"/>
          <p14:tracePt t="17243" x="3392488" y="2263775"/>
          <p14:tracePt t="17260" x="3449638" y="2263775"/>
          <p14:tracePt t="17277" x="3508375" y="2263775"/>
          <p14:tracePt t="17293" x="3567113" y="2263775"/>
          <p14:tracePt t="17310" x="3624263" y="2263775"/>
          <p14:tracePt t="17326" x="3657600" y="2281238"/>
          <p14:tracePt t="17327" x="3698875" y="2281238"/>
          <p14:tracePt t="17327" x="3724275" y="2281238"/>
          <p14:tracePt t="17343" x="3757613" y="2281238"/>
          <p14:tracePt t="17344" x="3790950" y="2297113"/>
          <p14:tracePt t="17360" x="3832225" y="2297113"/>
          <p14:tracePt t="17360" x="3848100" y="2312988"/>
          <p14:tracePt t="17376" x="3873500" y="2312988"/>
          <p14:tracePt t="17377" x="3906838" y="2322513"/>
          <p14:tracePt t="17393" x="3948113" y="2338388"/>
          <p14:tracePt t="17410" x="3973513" y="2355850"/>
          <p14:tracePt t="17410" x="3989388" y="2355850"/>
          <p14:tracePt t="17427" x="4022725" y="2379663"/>
          <p14:tracePt t="17443" x="4030663" y="2397125"/>
          <p14:tracePt t="17444" x="4048125" y="2397125"/>
          <p14:tracePt t="17460" x="4064000" y="2413000"/>
          <p14:tracePt t="17477" x="4064000" y="2430463"/>
          <p14:tracePt t="17795" x="4079875" y="2430463"/>
          <p14:tracePt t="17803" x="4097338" y="2430463"/>
          <p14:tracePt t="17811" x="4105275" y="2430463"/>
          <p14:tracePt t="17819" x="4122738" y="2430463"/>
          <p14:tracePt t="17827" x="4138613" y="2430463"/>
          <p14:tracePt t="17835" x="4154488" y="2430463"/>
          <p14:tracePt t="17843" x="4164013" y="2430463"/>
          <p14:tracePt t="17858" x="4179888" y="2430463"/>
          <p14:tracePt t="17875" x="4221163" y="2430463"/>
          <p14:tracePt t="17891" x="4238625" y="2430463"/>
          <p14:tracePt t="17892" x="4279900" y="2430463"/>
          <p14:tracePt t="17908" x="4329113" y="2430463"/>
          <p14:tracePt t="17925" x="4337050" y="2430463"/>
          <p14:tracePt t="17925" x="4370388" y="2438400"/>
          <p14:tracePt t="17942" x="4403725" y="2438400"/>
          <p14:tracePt t="17958" x="4429125" y="2454275"/>
          <p14:tracePt t="17976" x="4462463" y="2454275"/>
          <p14:tracePt t="17992" x="4470400" y="2471738"/>
          <p14:tracePt t="18025" x="4486275" y="2471738"/>
          <p14:tracePt t="18578" x="4503738" y="2471738"/>
          <p14:tracePt t="19184" x="4503738" y="2487613"/>
          <p14:tracePt t="19329" x="4519613" y="2487613"/>
          <p14:tracePt t="19337" x="4519613" y="2505075"/>
          <p14:tracePt t="19362" x="4529138" y="2505075"/>
          <p14:tracePt t="19378" x="4545013" y="2505075"/>
          <p14:tracePt t="19394" x="4545013" y="2513013"/>
          <p14:tracePt t="19402" x="4560888" y="2513013"/>
          <p14:tracePt t="19426" x="4578350" y="2513013"/>
          <p14:tracePt t="19442" x="4586288" y="2513013"/>
          <p14:tracePt t="19466" x="4603750" y="2513013"/>
          <p14:tracePt t="19491" x="4619625" y="2513013"/>
          <p14:tracePt t="19507" x="4635500" y="2513013"/>
          <p14:tracePt t="19523" x="4652963" y="2513013"/>
          <p14:tracePt t="19547" x="4660900" y="2513013"/>
          <p14:tracePt t="19572" x="4678363" y="2513013"/>
          <p14:tracePt t="19588" x="4678363" y="2528888"/>
          <p14:tracePt t="19596" x="4694238" y="2528888"/>
          <p14:tracePt t="19628" x="4711700" y="2528888"/>
          <p14:tracePt t="19653" x="4711700" y="2546350"/>
          <p14:tracePt t="19660" x="4719638" y="2546350"/>
          <p14:tracePt t="19693" x="4735513" y="2546350"/>
          <p14:tracePt t="20194" x="4752975" y="2546350"/>
          <p14:tracePt t="20202" x="4768850" y="2546350"/>
          <p14:tracePt t="20210" x="4776788" y="2546350"/>
          <p14:tracePt t="20218" x="4794250" y="2546350"/>
          <p14:tracePt t="20226" x="4827588" y="2546350"/>
          <p14:tracePt t="20234" x="4835525" y="2546350"/>
          <p14:tracePt t="20242" x="4868863" y="2546350"/>
          <p14:tracePt t="20258" x="4910138" y="2528888"/>
          <p14:tracePt t="20275" x="4943475" y="2528888"/>
          <p14:tracePt t="20276" x="4959350" y="2513013"/>
          <p14:tracePt t="20292" x="5000625" y="2513013"/>
          <p14:tracePt t="20309" x="5026025" y="2505075"/>
          <p14:tracePt t="20325" x="5041900" y="2505075"/>
          <p14:tracePt t="20342" x="5075238" y="2505075"/>
          <p14:tracePt t="20358" x="5084763" y="2487613"/>
          <p14:tracePt t="20375" x="5118100" y="2487613"/>
          <p14:tracePt t="20408" x="5133975" y="2471738"/>
          <p14:tracePt t="20425" x="5141913" y="2471738"/>
          <p14:tracePt t="20442" x="5159375" y="2471738"/>
          <p14:tracePt t="20459" x="5175250" y="2471738"/>
          <p14:tracePt t="20475" x="5192713" y="2454275"/>
          <p14:tracePt t="20492" x="5200650" y="2454275"/>
          <p14:tracePt t="20508" x="5216525" y="2454275"/>
          <p14:tracePt t="20509" x="5233988" y="2454275"/>
          <p14:tracePt t="20526" x="5233988" y="2438400"/>
          <p14:tracePt t="20543" x="5249863" y="2438400"/>
          <p14:tracePt t="25339" x="5192713" y="2438400"/>
          <p14:tracePt t="25347" x="5133975" y="2438400"/>
          <p14:tracePt t="25355" x="5075238" y="2438400"/>
          <p14:tracePt t="25364" x="5026025" y="2438400"/>
          <p14:tracePt t="25372" x="4984750" y="2454275"/>
          <p14:tracePt t="25380" x="4943475" y="2454275"/>
          <p14:tracePt t="25392" x="4892675" y="2471738"/>
          <p14:tracePt t="25408" x="4827588" y="2487613"/>
          <p14:tracePt t="25425" x="4768850" y="2487613"/>
          <p14:tracePt t="25442" x="4652963" y="2505075"/>
          <p14:tracePt t="25459" x="4519613" y="2528888"/>
          <p14:tracePt t="25475" x="4411663" y="2562225"/>
          <p14:tracePt t="25492" x="4295775" y="2603500"/>
          <p14:tracePt t="25508" x="4164013" y="2678113"/>
          <p14:tracePt t="25525" x="4097338" y="2703513"/>
          <p14:tracePt t="25525" x="3963988" y="2760663"/>
          <p14:tracePt t="25542" x="3798888" y="2819400"/>
          <p14:tracePt t="25559" x="3657600" y="2852738"/>
          <p14:tracePt t="25575" x="3524250" y="2878138"/>
          <p14:tracePt t="25592" x="3408363" y="2894013"/>
          <p14:tracePt t="25609" x="3351213" y="2894013"/>
          <p14:tracePt t="25625" x="3259138" y="2894013"/>
          <p14:tracePt t="25642" x="3201988" y="2894013"/>
          <p14:tracePt t="25659" x="3160713" y="2894013"/>
          <p14:tracePt t="25675" x="3109913" y="2878138"/>
          <p14:tracePt t="25692" x="3068638" y="2868613"/>
          <p14:tracePt t="25709" x="3043238" y="2868613"/>
          <p14:tracePt t="25726" x="2994025" y="2852738"/>
          <p14:tracePt t="25742" x="2968625" y="2852738"/>
          <p14:tracePt t="25743" x="2952750" y="2852738"/>
          <p14:tracePt t="25743" x="2911475" y="2852738"/>
          <p14:tracePt t="25759" x="2878138" y="2852738"/>
          <p14:tracePt t="25776" x="2852738" y="2852738"/>
          <p14:tracePt t="25776" x="2795588" y="2852738"/>
          <p14:tracePt t="25793" x="2720975" y="2852738"/>
          <p14:tracePt t="25810" x="2662238" y="2852738"/>
          <p14:tracePt t="25826" x="2620963" y="2852738"/>
          <p14:tracePt t="25843" x="2587625" y="2852738"/>
          <p14:tracePt t="25844" x="2571750" y="2852738"/>
          <p14:tracePt t="25860" x="2546350" y="2852738"/>
          <p14:tracePt t="25860" x="2528888" y="2852738"/>
          <p14:tracePt t="25876" x="2513013" y="2819400"/>
          <p14:tracePt t="25893" x="2487613" y="2819400"/>
          <p14:tracePt t="25910" x="2471738" y="2811463"/>
          <p14:tracePt t="25926" x="2454275" y="2794000"/>
          <p14:tracePt t="25943" x="2454275" y="2778125"/>
          <p14:tracePt t="25962" x="2438400" y="2778125"/>
          <p14:tracePt t="25981" x="2438400" y="2760663"/>
          <p14:tracePt t="26026" x="2430463" y="2760663"/>
          <p14:tracePt t="26042" x="2430463" y="2752725"/>
          <p14:tracePt t="26050" x="2413000" y="2752725"/>
          <p14:tracePt t="27625" x="2430463" y="2752725"/>
          <p14:tracePt t="27657" x="2438400" y="2752725"/>
          <p14:tracePt t="27675" x="2454275" y="2752725"/>
          <p14:tracePt t="27690" x="2471738" y="2760663"/>
          <p14:tracePt t="27698" x="2487613" y="2760663"/>
          <p14:tracePt t="27714" x="2497138" y="2778125"/>
          <p14:tracePt t="27738" x="2497138" y="2794000"/>
          <p14:tracePt t="27746" x="2513013" y="2794000"/>
          <p14:tracePt t="27778" x="2528888" y="2794000"/>
          <p14:tracePt t="27802" x="2528888" y="2811463"/>
          <p14:tracePt t="27835" x="2546350" y="2811463"/>
          <p14:tracePt t="27843" x="2546350" y="2819400"/>
          <p14:tracePt t="27867" x="2554288" y="2819400"/>
          <p14:tracePt t="27883" x="2571750" y="2836863"/>
          <p14:tracePt t="27891" x="2587625" y="2836863"/>
          <p14:tracePt t="27908" x="2603500" y="2836863"/>
          <p14:tracePt t="27916" x="2620963" y="2852738"/>
          <p14:tracePt t="27925" x="2628900" y="2852738"/>
          <p14:tracePt t="27932" x="2679700" y="2852738"/>
          <p14:tracePt t="27942" x="2703513" y="2852738"/>
          <p14:tracePt t="27959" x="2795588" y="2852738"/>
          <p14:tracePt t="27975" x="2894013" y="2852738"/>
          <p14:tracePt t="27992" x="3009900" y="2852738"/>
          <p14:tracePt t="28008" x="3168650" y="2868613"/>
          <p14:tracePt t="28025" x="3333750" y="2868613"/>
          <p14:tracePt t="28042" x="3492500" y="2868613"/>
          <p14:tracePt t="28058" x="3665538" y="2878138"/>
          <p14:tracePt t="28075" x="3848100" y="2878138"/>
          <p14:tracePt t="28092" x="3989388" y="2894013"/>
          <p14:tracePt t="28109" x="4154488" y="2894013"/>
          <p14:tracePt t="28125" x="4221163" y="2894013"/>
          <p14:tracePt t="28126" x="4295775" y="2894013"/>
          <p14:tracePt t="28126" x="4370388" y="2894013"/>
          <p14:tracePt t="32457" x="4387850" y="2894013"/>
          <p14:tracePt t="32475" x="4403725" y="2894013"/>
          <p14:tracePt t="32490" x="4411663" y="2894013"/>
          <p14:tracePt t="32506" x="4429125" y="2894013"/>
          <p14:tracePt t="32538" x="4445000" y="2894013"/>
          <p14:tracePt t="32562" x="4445000" y="2878138"/>
          <p14:tracePt t="32578" x="4462463" y="2878138"/>
          <p14:tracePt t="32603" x="4470400" y="2878138"/>
          <p14:tracePt t="32611" x="4486275" y="2878138"/>
          <p14:tracePt t="32627" x="4503738" y="2878138"/>
          <p14:tracePt t="32635" x="4519613" y="2878138"/>
          <p14:tracePt t="32651" x="4529138" y="2878138"/>
          <p14:tracePt t="32667" x="4545013" y="2868613"/>
          <p14:tracePt t="32675" x="4560888" y="2868613"/>
          <p14:tracePt t="32692" x="4578350" y="2868613"/>
          <p14:tracePt t="32700" x="4586288" y="2852738"/>
          <p14:tracePt t="32709" x="4603750" y="2852738"/>
          <p14:tracePt t="32725" x="4652963" y="2836863"/>
          <p14:tracePt t="32742" x="4660900" y="2836863"/>
          <p14:tracePt t="32742" x="4694238" y="2819400"/>
          <p14:tracePt t="32758" x="4752975" y="2811463"/>
          <p14:tracePt t="32775" x="4810125" y="2794000"/>
          <p14:tracePt t="32792" x="4851400" y="2794000"/>
          <p14:tracePt t="32808" x="4892675" y="2794000"/>
          <p14:tracePt t="32825" x="4910138" y="2794000"/>
          <p14:tracePt t="32842" x="4926013" y="2794000"/>
          <p14:tracePt t="32875" x="4926013" y="2811463"/>
          <p14:tracePt t="32892" x="4926013" y="2819400"/>
          <p14:tracePt t="32942" x="4943475" y="2819400"/>
          <p14:tracePt t="32990" x="4959350" y="2819400"/>
          <p14:tracePt t="33023" x="4967288" y="2819400"/>
          <p14:tracePt t="33031" x="4984750" y="2819400"/>
          <p14:tracePt t="33047" x="5000625" y="2819400"/>
          <p14:tracePt t="33063" x="5018088" y="2819400"/>
          <p14:tracePt t="33071" x="5026025" y="2819400"/>
          <p14:tracePt t="33087" x="5041900" y="2819400"/>
          <p14:tracePt t="33095" x="5059363" y="2819400"/>
          <p14:tracePt t="33111" x="5075238" y="2819400"/>
          <p14:tracePt t="33120" x="5084763" y="2819400"/>
          <p14:tracePt t="33144" x="5100638" y="2819400"/>
          <p14:tracePt t="33152" x="5118100" y="2819400"/>
          <p14:tracePt t="33176" x="5133975" y="2811463"/>
          <p14:tracePt t="33200" x="5141913" y="2811463"/>
          <p14:tracePt t="33209" x="5159375" y="2811463"/>
          <p14:tracePt t="33233" x="5175250" y="2811463"/>
          <p14:tracePt t="33242" x="5192713" y="2794000"/>
          <p14:tracePt t="33265" x="5200650" y="2794000"/>
          <p14:tracePt t="33289" x="5216525" y="2794000"/>
          <p14:tracePt t="33354" x="5233988" y="2794000"/>
          <p14:tracePt t="33370" x="5233988" y="2778125"/>
          <p14:tracePt t="33394" x="5249863" y="2778125"/>
          <p14:tracePt t="33427" x="5267325" y="2760663"/>
          <p14:tracePt t="33459" x="5275263" y="2752725"/>
          <p14:tracePt t="33491" x="5291138" y="2752725"/>
          <p14:tracePt t="33507" x="5291138" y="2736850"/>
          <p14:tracePt t="33532" x="5308600" y="2719388"/>
          <p14:tracePt t="33548" x="5308600" y="2703513"/>
          <p14:tracePt t="33556" x="5324475" y="2703513"/>
          <p14:tracePt t="33564" x="5349875" y="2678113"/>
          <p14:tracePt t="34113" x="5332413" y="2678113"/>
          <p14:tracePt t="34121" x="5324475" y="2678113"/>
          <p14:tracePt t="34129" x="5308600" y="2678113"/>
          <p14:tracePt t="34137" x="5291138" y="2678113"/>
          <p14:tracePt t="34145" x="5267325" y="2678113"/>
          <p14:tracePt t="34153" x="5233988" y="2686050"/>
          <p14:tracePt t="34162" x="5216525" y="2686050"/>
          <p14:tracePt t="34175" x="5192713" y="2686050"/>
          <p14:tracePt t="34192" x="5141913" y="2703513"/>
          <p14:tracePt t="34208" x="5100638" y="2703513"/>
          <p14:tracePt t="34225" x="5059363" y="2703513"/>
          <p14:tracePt t="34242" x="5000625" y="2719388"/>
          <p14:tracePt t="34258" x="4967288" y="2719388"/>
          <p14:tracePt t="34259" x="4926013" y="2719388"/>
          <p14:tracePt t="34275" x="4868863" y="2719388"/>
          <p14:tracePt t="34292" x="4835525" y="2719388"/>
          <p14:tracePt t="34292" x="4776788" y="2719388"/>
          <p14:tracePt t="34309" x="4694238" y="2719388"/>
          <p14:tracePt t="34325" x="4586288" y="2736850"/>
          <p14:tracePt t="34342" x="4503738" y="2736850"/>
          <p14:tracePt t="34358" x="4429125" y="2736850"/>
          <p14:tracePt t="34375" x="4370388" y="2752725"/>
          <p14:tracePt t="34392" x="4329113" y="2752725"/>
          <p14:tracePt t="34409" x="4279900" y="2752725"/>
          <p14:tracePt t="34425" x="4271963" y="2752725"/>
          <p14:tracePt t="34442" x="4238625" y="2760663"/>
          <p14:tracePt t="34459" x="4213225" y="2760663"/>
          <p14:tracePt t="34476" x="4197350" y="2760663"/>
          <p14:tracePt t="34476" x="4179888" y="2760663"/>
          <p14:tracePt t="34492" x="4164013" y="2760663"/>
          <p14:tracePt t="34493" x="4154488" y="2760663"/>
          <p14:tracePt t="34493" x="4122738" y="2760663"/>
          <p14:tracePt t="34509" x="4097338" y="2760663"/>
          <p14:tracePt t="34526" x="4079875" y="2760663"/>
          <p14:tracePt t="34527" x="4064000" y="2752725"/>
          <p14:tracePt t="34543" x="4048125" y="2752725"/>
          <p14:tracePt t="34560" x="4022725" y="2736850"/>
          <p14:tracePt t="34577" x="3989388" y="2719388"/>
          <p14:tracePt t="34593" x="3973513" y="2703513"/>
          <p14:tracePt t="34593" x="3963988" y="2703513"/>
          <p14:tracePt t="34610" x="3930650" y="2678113"/>
          <p14:tracePt t="34627" x="3906838" y="2662238"/>
          <p14:tracePt t="34643" x="3889375" y="2644775"/>
          <p14:tracePt t="34660" x="3856038" y="2628900"/>
          <p14:tracePt t="34693" x="3848100" y="2620963"/>
          <p14:tracePt t="34710" x="3848100" y="2603500"/>
          <p14:tracePt t="35842" x="3814763" y="2603500"/>
          <p14:tracePt t="35850" x="3798888" y="2603500"/>
          <p14:tracePt t="35859" x="3790950" y="2603500"/>
          <p14:tracePt t="35866" x="3757613" y="2603500"/>
          <p14:tracePt t="35875" x="3724275" y="2603500"/>
          <p14:tracePt t="35882" x="3698875" y="2620963"/>
          <p14:tracePt t="35892" x="3641725" y="2620963"/>
          <p14:tracePt t="35908" x="3549650" y="2628900"/>
          <p14:tracePt t="35925" x="3492500" y="2628900"/>
          <p14:tracePt t="35942" x="3416300" y="2644775"/>
          <p14:tracePt t="35959" x="3359150" y="2644775"/>
          <p14:tracePt t="35976" x="3292475" y="2662238"/>
          <p14:tracePt t="35992" x="3201988" y="2662238"/>
          <p14:tracePt t="36008" x="3143250" y="2662238"/>
          <p14:tracePt t="36025" x="3068638" y="2678113"/>
          <p14:tracePt t="36042" x="3009900" y="2678113"/>
          <p14:tracePt t="36059" x="2952750" y="2678113"/>
          <p14:tracePt t="36075" x="2894013" y="2678113"/>
          <p14:tracePt t="36092" x="2836863" y="2678113"/>
          <p14:tracePt t="36109" x="2795588" y="2678113"/>
          <p14:tracePt t="36125" x="2778125" y="2678113"/>
          <p14:tracePt t="36142" x="2744788" y="2662238"/>
          <p14:tracePt t="36175" x="2744788" y="2628900"/>
          <p14:tracePt t="36415" x="2736850" y="2628900"/>
          <p14:tracePt t="36424" x="2703513" y="2628900"/>
          <p14:tracePt t="36431" x="2679700" y="2628900"/>
          <p14:tracePt t="36439" x="2662238" y="2644775"/>
          <p14:tracePt t="36447" x="2628900" y="2662238"/>
          <p14:tracePt t="36455" x="2620963" y="2662238"/>
          <p14:tracePt t="36464" x="2587625" y="2678113"/>
          <p14:tracePt t="36475" x="2571750" y="2678113"/>
          <p14:tracePt t="36492" x="2497138" y="2703513"/>
          <p14:tracePt t="36508" x="2438400" y="2719388"/>
          <p14:tracePt t="36525" x="2379663" y="2736850"/>
          <p14:tracePt t="36542" x="2355850" y="2752725"/>
          <p14:tracePt t="36559" x="2322513" y="2752725"/>
          <p14:tracePt t="36575" x="2297113" y="2752725"/>
          <p14:tracePt t="36592" x="2263775" y="2760663"/>
          <p14:tracePt t="36608" x="2247900" y="2760663"/>
          <p14:tracePt t="36609" x="2239963" y="2760663"/>
          <p14:tracePt t="36609" x="2222500" y="2760663"/>
          <p14:tracePt t="36625" x="2206625" y="2760663"/>
          <p14:tracePt t="36642" x="2181225" y="2760663"/>
          <p14:tracePt t="36659" x="2165350" y="2760663"/>
          <p14:tracePt t="36675" x="2147888" y="2760663"/>
          <p14:tracePt t="36692" x="2132013" y="2760663"/>
          <p14:tracePt t="36708" x="2122488" y="2760663"/>
          <p14:tracePt t="36762" x="2106613" y="2760663"/>
          <p14:tracePt t="36851" x="2090738" y="2760663"/>
          <p14:tracePt t="36883" x="2073275" y="2760663"/>
          <p14:tracePt t="36908" x="2073275" y="2752725"/>
          <p14:tracePt t="37005" x="2065338" y="2752725"/>
          <p14:tracePt t="37360" x="2073275" y="2752725"/>
          <p14:tracePt t="37409" x="2090738" y="2752725"/>
          <p14:tracePt t="37433" x="2106613" y="2752725"/>
          <p14:tracePt t="37441" x="2122488" y="2752725"/>
          <p14:tracePt t="37465" x="2132013" y="2752725"/>
          <p14:tracePt t="37473" x="2147888" y="2752725"/>
          <p14:tracePt t="37490" x="2165350" y="2752725"/>
          <p14:tracePt t="37497" x="2181225" y="2752725"/>
          <p14:tracePt t="37505" x="2189163" y="2752725"/>
          <p14:tracePt t="37521" x="2206625" y="2752725"/>
          <p14:tracePt t="37530" x="2222500" y="2752725"/>
          <p14:tracePt t="37538" x="2239963" y="2752725"/>
          <p14:tracePt t="37546" x="2247900" y="2752725"/>
          <p14:tracePt t="37559" x="2263775" y="2752725"/>
          <p14:tracePt t="37575" x="2281238" y="2752725"/>
          <p14:tracePt t="37592" x="2305050" y="2752725"/>
          <p14:tracePt t="37608" x="2338388" y="2752725"/>
          <p14:tracePt t="37625" x="2371725" y="2752725"/>
          <p14:tracePt t="37642" x="2379663" y="2736850"/>
          <p14:tracePt t="37659" x="2397125" y="2736850"/>
          <p14:tracePt t="37675" x="2413000" y="2736850"/>
          <p14:tracePt t="37676" x="2430463" y="2736850"/>
          <p14:tracePt t="37692" x="2438400" y="2736850"/>
          <p14:tracePt t="37692" x="2454275" y="2719388"/>
          <p14:tracePt t="37709" x="2487613" y="2703513"/>
          <p14:tracePt t="37725" x="2528888" y="2703513"/>
          <p14:tracePt t="37742" x="2571750" y="2686050"/>
          <p14:tracePt t="37759" x="2603500" y="2678113"/>
          <p14:tracePt t="37775" x="2646363" y="2662238"/>
          <p14:tracePt t="37792" x="2679700" y="2662238"/>
          <p14:tracePt t="37809" x="2703513" y="2644775"/>
          <p14:tracePt t="37825" x="2736850" y="2644775"/>
          <p14:tracePt t="37842" x="2762250" y="2628900"/>
          <p14:tracePt t="37859" x="2795588" y="2620963"/>
          <p14:tracePt t="37875" x="2819400" y="2603500"/>
          <p14:tracePt t="37893" x="2860675" y="2603500"/>
          <p14:tracePt t="37894" x="2894013" y="2587625"/>
          <p14:tracePt t="37910" x="2927350" y="2570163"/>
          <p14:tracePt t="37910" x="2952750" y="2562225"/>
          <p14:tracePt t="37927" x="2994025" y="2546350"/>
          <p14:tracePt t="37927" x="3027363" y="2528888"/>
          <p14:tracePt t="37944" x="3086100" y="2513013"/>
          <p14:tracePt t="37960" x="3109913" y="2505075"/>
          <p14:tracePt t="37961" x="3143250" y="2487613"/>
          <p14:tracePt t="37978" x="3184525" y="2471738"/>
          <p14:tracePt t="37979" x="3201988" y="2471738"/>
          <p14:tracePt t="37992" x="3235325" y="2454275"/>
          <p14:tracePt t="37992" x="3259138" y="2454275"/>
          <p14:tracePt t="38009" x="3292475" y="2438400"/>
          <p14:tracePt t="38025" x="3333750" y="2438400"/>
          <p14:tracePt t="38042" x="3359150" y="2438400"/>
          <p14:tracePt t="38059" x="3408363" y="2430463"/>
          <p14:tracePt t="38075" x="3433763" y="2430463"/>
          <p14:tracePt t="38093" x="3467100" y="2430463"/>
          <p14:tracePt t="38110" x="3475038" y="2430463"/>
          <p14:tracePt t="38126" x="3508375" y="2430463"/>
          <p14:tracePt t="38159" x="3524250" y="2430463"/>
          <p14:tracePt t="38177" x="3549650" y="2430463"/>
          <p14:tracePt t="38210" x="3567113" y="2430463"/>
          <p14:tracePt t="38210" x="3582988" y="2430463"/>
          <p14:tracePt t="38227" x="3598863" y="2430463"/>
          <p14:tracePt t="38244" x="3608388" y="2413000"/>
          <p14:tracePt t="38260" x="3641725" y="2413000"/>
          <p14:tracePt t="38261" x="3657600" y="2413000"/>
          <p14:tracePt t="38277" x="3698875" y="2413000"/>
          <p14:tracePt t="38293" x="3757613" y="2413000"/>
          <p14:tracePt t="38310" x="3814763" y="2413000"/>
          <p14:tracePt t="38327" x="3873500" y="2413000"/>
          <p14:tracePt t="38343" x="3930650" y="2413000"/>
          <p14:tracePt t="38360" x="3989388" y="2413000"/>
          <p14:tracePt t="38376" x="4048125" y="2413000"/>
          <p14:tracePt t="38393" x="4097338" y="2413000"/>
          <p14:tracePt t="38410" x="4105275" y="2430463"/>
          <p14:tracePt t="38411" x="4122738" y="2430463"/>
          <p14:tracePt t="38426" x="4138613" y="2430463"/>
          <p14:tracePt t="38443" x="4154488" y="2430463"/>
          <p14:tracePt t="38499" x="4164013" y="2430463"/>
          <p14:tracePt t="38547" x="4179888" y="2430463"/>
          <p14:tracePt t="40704" x="4164013" y="2430463"/>
          <p14:tracePt t="40712" x="4154488" y="2430463"/>
          <p14:tracePt t="40720" x="4138613" y="2430463"/>
          <p14:tracePt t="40728" x="4122738" y="2430463"/>
          <p14:tracePt t="40736" x="4097338" y="2438400"/>
          <p14:tracePt t="40744" x="4064000" y="2438400"/>
          <p14:tracePt t="40759" x="4030663" y="2454275"/>
          <p14:tracePt t="40775" x="3989388" y="2471738"/>
          <p14:tracePt t="40792" x="3930650" y="2505075"/>
          <p14:tracePt t="40809" x="3889375" y="2528888"/>
          <p14:tracePt t="40809" x="3856038" y="2546350"/>
          <p14:tracePt t="40826" x="3790950" y="2570163"/>
          <p14:tracePt t="40842" x="3757613" y="2587625"/>
          <p14:tracePt t="40842" x="3716338" y="2620963"/>
          <p14:tracePt t="40859" x="3641725" y="2662238"/>
          <p14:tracePt t="40875" x="3541713" y="2719388"/>
          <p14:tracePt t="40892" x="3416300" y="2794000"/>
          <p14:tracePt t="40908" x="3276600" y="2868613"/>
          <p14:tracePt t="40925" x="3127375" y="2952750"/>
          <p14:tracePt t="40942" x="2952750" y="3043238"/>
          <p14:tracePt t="40959" x="2762250" y="3159125"/>
          <p14:tracePt t="40977" x="2587625" y="3275013"/>
          <p14:tracePt t="40992" x="2438400" y="3390900"/>
          <p14:tracePt t="41009" x="2281238" y="3490913"/>
          <p14:tracePt t="41025" x="2132013" y="3616325"/>
          <p14:tracePt t="41042" x="1990725" y="3714750"/>
          <p14:tracePt t="41059" x="1874838" y="3814763"/>
          <p14:tracePt t="41075" x="1816100" y="3871913"/>
          <p14:tracePt t="41076" x="1766888" y="3922713"/>
          <p14:tracePt t="41076" x="1708150" y="3979863"/>
          <p14:tracePt t="41093" x="1651000" y="4021138"/>
          <p14:tracePt t="41093" x="1609725" y="4064000"/>
          <p14:tracePt t="41110" x="1517650" y="4154488"/>
          <p14:tracePt t="41126" x="1460500" y="4195763"/>
          <p14:tracePt t="41143" x="1384300" y="4254500"/>
          <p14:tracePt t="41160" x="1327150" y="4311650"/>
          <p14:tracePt t="41176" x="1285875" y="4352925"/>
          <p14:tracePt t="41193" x="1260475" y="4403725"/>
          <p14:tracePt t="41210" x="1227138" y="4445000"/>
          <p14:tracePt t="41226" x="1211263" y="4460875"/>
          <p14:tracePt t="41592" x="1227138" y="4478338"/>
          <p14:tracePt t="41601" x="1244600" y="4486275"/>
          <p14:tracePt t="41609" x="1260475" y="4519613"/>
          <p14:tracePt t="41617" x="1301750" y="4545013"/>
          <p14:tracePt t="41625" x="1327150" y="4576763"/>
          <p14:tracePt t="41633" x="1343025" y="4602163"/>
          <p14:tracePt t="41642" x="1376363" y="4635500"/>
          <p14:tracePt t="41659" x="1435100" y="4694238"/>
          <p14:tracePt t="41675" x="1460500" y="4751388"/>
          <p14:tracePt t="41692" x="1535113" y="4843463"/>
          <p14:tracePt t="41709" x="1566863" y="4884738"/>
          <p14:tracePt t="41725" x="1592263" y="4959350"/>
          <p14:tracePt t="41742" x="1625600" y="5016500"/>
          <p14:tracePt t="41758" x="1651000" y="5091113"/>
          <p14:tracePt t="41775" x="1684338" y="5132388"/>
          <p14:tracePt t="41792" x="1692275" y="5207000"/>
          <p14:tracePt t="41809" x="1708150" y="5249863"/>
          <p14:tracePt t="41825" x="1741488" y="5307013"/>
          <p14:tracePt t="41842" x="1758950" y="5324475"/>
          <p14:tracePt t="42174" x="1741488" y="5324475"/>
          <p14:tracePt t="42190" x="1708150" y="5324475"/>
          <p14:tracePt t="42198" x="1684338" y="5324475"/>
          <p14:tracePt t="42206" x="1666875" y="5340350"/>
          <p14:tracePt t="42214" x="1633538" y="5348288"/>
          <p14:tracePt t="42222" x="1609725" y="5365750"/>
          <p14:tracePt t="42231" x="1592263" y="5381625"/>
          <p14:tracePt t="42242" x="1566863" y="5399088"/>
          <p14:tracePt t="42259" x="1509713" y="5440363"/>
          <p14:tracePt t="42275" x="1460500" y="5464175"/>
          <p14:tracePt t="42292" x="1401763" y="5514975"/>
          <p14:tracePt t="42308" x="1360488" y="5538788"/>
          <p14:tracePt t="42325" x="1327150" y="5556250"/>
          <p14:tracePt t="42342" x="1319213" y="5572125"/>
          <p14:tracePt t="42359" x="1285875" y="5589588"/>
          <p14:tracePt t="42392" x="1268413" y="5589588"/>
          <p14:tracePt t="42392" x="1268413" y="5597525"/>
          <p14:tracePt t="42408" x="1260475" y="5597525"/>
          <p14:tracePt t="42425" x="1244600" y="5597525"/>
          <p14:tracePt t="42489" x="1244600" y="5572125"/>
          <p14:tracePt t="42497" x="1268413" y="5556250"/>
          <p14:tracePt t="42505" x="1301750" y="5538788"/>
          <p14:tracePt t="42513" x="1343025" y="5514975"/>
          <p14:tracePt t="42525" x="1384300" y="5481638"/>
          <p14:tracePt t="42542" x="1492250" y="5407025"/>
          <p14:tracePt t="42559" x="1625600" y="5348288"/>
          <p14:tracePt t="42575" x="1766888" y="5291138"/>
          <p14:tracePt t="42592" x="1916113" y="5249863"/>
          <p14:tracePt t="42609" x="2032000" y="5224463"/>
          <p14:tracePt t="42625" x="2165350" y="5191125"/>
          <p14:tracePt t="42642" x="2222500" y="5175250"/>
          <p14:tracePt t="42642" x="2281238" y="5175250"/>
          <p14:tracePt t="42643" x="2355850" y="5175250"/>
          <p14:tracePt t="42659" x="2413000" y="5175250"/>
          <p14:tracePt t="42659" x="2487613" y="5175250"/>
          <p14:tracePt t="42675" x="2736850" y="5175250"/>
          <p14:tracePt t="42692" x="2836863" y="5175250"/>
          <p14:tracePt t="42693" x="2986088" y="5191125"/>
          <p14:tracePt t="42709" x="3127375" y="5191125"/>
          <p14:tracePt t="42709" x="3292475" y="5207000"/>
          <p14:tracePt t="42725" x="3716338" y="5224463"/>
          <p14:tracePt t="42742" x="4154488" y="5224463"/>
          <p14:tracePt t="42759" x="4445000" y="5224463"/>
          <p14:tracePt t="42776" x="4776788" y="5224463"/>
          <p14:tracePt t="42792" x="5018088" y="5224463"/>
          <p14:tracePt t="42809" x="5175250" y="5224463"/>
          <p14:tracePt t="42826" x="5267325" y="5224463"/>
          <p14:tracePt t="42843" x="5332413" y="5224463"/>
          <p14:tracePt t="42860" x="5365750" y="5224463"/>
          <p14:tracePt t="42876" x="5383213" y="5224463"/>
          <p14:tracePt t="44347" x="5424488" y="5207000"/>
          <p14:tracePt t="44355" x="5448300" y="5175250"/>
          <p14:tracePt t="44363" x="5499100" y="5157788"/>
          <p14:tracePt t="44371" x="5540375" y="5149850"/>
          <p14:tracePt t="44379" x="5599113" y="5116513"/>
          <p14:tracePt t="44387" x="5640388" y="5100638"/>
          <p14:tracePt t="44395" x="5715000" y="5075238"/>
          <p14:tracePt t="44409" x="5756275" y="5057775"/>
          <p14:tracePt t="44425" x="5880100" y="5033963"/>
          <p14:tracePt t="44442" x="5995988" y="4983163"/>
          <p14:tracePt t="44459" x="6005513" y="4975225"/>
          <p14:tracePt t="46301" x="6021388" y="4975225"/>
          <p14:tracePt t="46309" x="6037263" y="4975225"/>
          <p14:tracePt t="46317" x="6054725" y="4975225"/>
          <p14:tracePt t="46328" x="6062663" y="4975225"/>
          <p14:tracePt t="46333" x="6096000" y="4959350"/>
          <p14:tracePt t="46342" x="6137275" y="4941888"/>
          <p14:tracePt t="46359" x="6154738" y="4941888"/>
          <p14:tracePt t="46359" x="6186488" y="4926013"/>
          <p14:tracePt t="46375" x="6253163" y="4908550"/>
          <p14:tracePt t="46392" x="6303963" y="4908550"/>
          <p14:tracePt t="46409" x="6361113" y="4908550"/>
          <p14:tracePt t="46425" x="6402388" y="4908550"/>
          <p14:tracePt t="46442" x="6443663" y="4908550"/>
          <p14:tracePt t="46459" x="6494463" y="4908550"/>
          <p14:tracePt t="46475" x="6518275" y="4908550"/>
          <p14:tracePt t="46492" x="6535738" y="4908550"/>
          <p14:tracePt t="46509" x="6551613" y="4908550"/>
          <p14:tracePt t="46525" x="6561138" y="4908550"/>
          <p14:tracePt t="46673" x="6577013" y="4908550"/>
          <p14:tracePt t="46681" x="6577013" y="4926013"/>
          <p14:tracePt t="46689" x="6592888" y="4941888"/>
          <p14:tracePt t="46697" x="6610350" y="4975225"/>
          <p14:tracePt t="46705" x="6618288" y="5016500"/>
          <p14:tracePt t="46713" x="6651625" y="5041900"/>
          <p14:tracePt t="46725" x="6667500" y="5091113"/>
          <p14:tracePt t="46742" x="6710363" y="5175250"/>
          <p14:tracePt t="46759" x="6751638" y="5249863"/>
          <p14:tracePt t="46775" x="6808788" y="5324475"/>
          <p14:tracePt t="46792" x="6842125" y="5365750"/>
          <p14:tracePt t="46809" x="6867525" y="5407025"/>
          <p14:tracePt t="46825" x="6883400" y="5422900"/>
          <p14:tracePt t="46859" x="6883400" y="5440363"/>
          <p14:tracePt t="46963" x="6867525" y="5440363"/>
          <p14:tracePt t="46979" x="6859588" y="5440363"/>
          <p14:tracePt t="46988" x="6842125" y="5440363"/>
          <p14:tracePt t="46996" x="6842125" y="5422900"/>
          <p14:tracePt t="47004" x="6826250" y="5422900"/>
          <p14:tracePt t="47012" x="6808788" y="5407025"/>
          <p14:tracePt t="47025" x="6800850" y="5399088"/>
          <p14:tracePt t="47042" x="6784975" y="5381625"/>
          <p14:tracePt t="47059" x="6767513" y="5348288"/>
          <p14:tracePt t="47075" x="6751638" y="5340350"/>
          <p14:tracePt t="47092" x="6751638" y="5324475"/>
          <p14:tracePt t="47108" x="6751638" y="5307013"/>
          <p14:tracePt t="47125" x="6743700" y="5307013"/>
          <p14:tracePt t="47142" x="6743700" y="5291138"/>
          <p14:tracePt t="47238" x="6743700" y="5281613"/>
          <p14:tracePt t="47254" x="6751638" y="5265738"/>
          <p14:tracePt t="47262" x="6767513" y="5232400"/>
          <p14:tracePt t="47270" x="6800850" y="5224463"/>
          <p14:tracePt t="47278" x="6808788" y="5191125"/>
          <p14:tracePt t="47286" x="6842125" y="5157788"/>
          <p14:tracePt t="47294" x="6883400" y="5132388"/>
          <p14:tracePt t="47308" x="6900863" y="5116513"/>
          <p14:tracePt t="47325" x="6958013" y="5075238"/>
          <p14:tracePt t="47342" x="6999288" y="5033963"/>
          <p14:tracePt t="47358" x="7016750" y="5000625"/>
          <p14:tracePt t="47359" x="7032625" y="4983163"/>
          <p14:tracePt t="47359" x="7050088" y="4975225"/>
          <p14:tracePt t="47376" x="7058025" y="4926013"/>
          <p14:tracePt t="47392" x="7058025" y="4908550"/>
          <p14:tracePt t="47409" x="7058025" y="4884738"/>
          <p14:tracePt t="47425" x="7058025" y="4867275"/>
          <p14:tracePt t="47426" x="7058025" y="4843463"/>
          <p14:tracePt t="47442" x="7050088" y="4810125"/>
          <p14:tracePt t="47459" x="7016750" y="4751388"/>
          <p14:tracePt t="47475" x="6999288" y="4710113"/>
          <p14:tracePt t="47492" x="6991350" y="4668838"/>
          <p14:tracePt t="47509" x="6975475" y="4635500"/>
          <p14:tracePt t="47525" x="6975475" y="4619625"/>
          <p14:tracePt t="47542" x="6975475" y="4602163"/>
          <p14:tracePt t="47559" x="6975475" y="4594225"/>
          <p14:tracePt t="47575" x="6975475" y="4576763"/>
          <p14:tracePt t="47682" x="6991350" y="4576763"/>
          <p14:tracePt t="47690" x="6999288" y="4560888"/>
          <p14:tracePt t="47707" x="7016750" y="4560888"/>
          <p14:tracePt t="47714" x="7032625" y="4560888"/>
          <p14:tracePt t="47722" x="7050088" y="4560888"/>
          <p14:tracePt t="47739" x="7058025" y="4560888"/>
          <p14:tracePt t="47747" x="7073900" y="4560888"/>
          <p14:tracePt t="47755" x="7091363" y="4560888"/>
          <p14:tracePt t="47763" x="7107238" y="4560888"/>
          <p14:tracePt t="47775" x="7116763" y="4560888"/>
          <p14:tracePt t="47792" x="7150100" y="4560888"/>
          <p14:tracePt t="47809" x="7173913" y="4560888"/>
          <p14:tracePt t="47825" x="7224713" y="4560888"/>
          <p14:tracePt t="47842" x="7248525" y="4576763"/>
          <p14:tracePt t="47859" x="7281863" y="4576763"/>
          <p14:tracePt t="47875" x="7307263" y="4576763"/>
          <p14:tracePt t="47892" x="7340600" y="4576763"/>
          <p14:tracePt t="47892" x="7364413" y="4576763"/>
          <p14:tracePt t="47909" x="7397750" y="4576763"/>
          <p14:tracePt t="47925" x="7423150" y="4576763"/>
          <p14:tracePt t="47926" x="7439025" y="4576763"/>
          <p14:tracePt t="47942" x="7472363" y="4576763"/>
          <p14:tracePt t="47959" x="7513638" y="4576763"/>
          <p14:tracePt t="47977" x="7556500" y="4576763"/>
          <p14:tracePt t="47992" x="7613650" y="4576763"/>
          <p14:tracePt t="48009" x="7662863" y="4576763"/>
          <p14:tracePt t="48025" x="7705725" y="4576763"/>
          <p14:tracePt t="48042" x="7747000" y="4576763"/>
          <p14:tracePt t="48059" x="7780338" y="4576763"/>
          <p14:tracePt t="48075" x="7821613" y="4576763"/>
          <p14:tracePt t="48093" x="7854950" y="4576763"/>
          <p14:tracePt t="48110" x="7878763" y="4576763"/>
          <p14:tracePt t="48126" x="7912100" y="4560888"/>
          <p14:tracePt t="48126" x="7920038" y="4560888"/>
          <p14:tracePt t="48127" x="7937500" y="4560888"/>
          <p14:tracePt t="48143" x="7970838" y="4560888"/>
          <p14:tracePt t="48143" x="7978775" y="4560888"/>
          <p14:tracePt t="48160" x="8027988" y="4560888"/>
          <p14:tracePt t="48176" x="8069263" y="4560888"/>
          <p14:tracePt t="48193" x="8086725" y="4560888"/>
          <p14:tracePt t="48194" x="8094663" y="4560888"/>
          <p14:tracePt t="48210" x="8112125" y="4560888"/>
          <p14:tracePt t="48227" x="8143875" y="4545013"/>
          <p14:tracePt t="48259" x="8161338" y="4545013"/>
          <p14:tracePt t="48304" x="8143875" y="4545013"/>
          <p14:tracePt t="48312" x="8128000" y="4560888"/>
          <p14:tracePt t="48320" x="8094663" y="4576763"/>
          <p14:tracePt t="48328" x="8069263" y="4576763"/>
          <p14:tracePt t="48342" x="8037513" y="4594225"/>
          <p14:tracePt t="48359" x="7978775" y="4602163"/>
          <p14:tracePt t="48376" x="7912100" y="4619625"/>
          <p14:tracePt t="48392" x="7862888" y="4635500"/>
          <p14:tracePt t="48409" x="7854950" y="4635500"/>
          <p14:tracePt t="48409" x="7837488" y="4635500"/>
          <p14:tracePt t="48410" x="7821613" y="4635500"/>
          <p14:tracePt t="48442" x="7804150" y="4635500"/>
          <p14:tracePt t="48490" x="7804150" y="4619625"/>
          <p14:tracePt t="48498" x="7821613" y="4619625"/>
          <p14:tracePt t="48514" x="7837488" y="4602163"/>
          <p14:tracePt t="48522" x="7854950" y="4602163"/>
          <p14:tracePt t="48530" x="7862888" y="4594225"/>
          <p14:tracePt t="48542" x="7896225" y="4594225"/>
          <p14:tracePt t="48559" x="7912100" y="4594225"/>
          <p14:tracePt t="48575" x="7953375" y="4594225"/>
          <p14:tracePt t="48592" x="7970838" y="4576763"/>
          <p14:tracePt t="48609" x="7978775" y="4576763"/>
          <p14:tracePt t="48625" x="7994650" y="4576763"/>
          <p14:tracePt t="48732" x="7978775" y="4576763"/>
          <p14:tracePt t="48741" x="7970838" y="4594225"/>
          <p14:tracePt t="48748" x="7953375" y="4594225"/>
          <p14:tracePt t="48756" x="7937500" y="4594225"/>
          <p14:tracePt t="48764" x="7912100" y="4594225"/>
          <p14:tracePt t="48772" x="7878763" y="4602163"/>
          <p14:tracePt t="48781" x="7837488" y="4602163"/>
          <p14:tracePt t="48792" x="7788275" y="4619625"/>
          <p14:tracePt t="48809" x="7672388" y="4651375"/>
          <p14:tracePt t="48825" x="7531100" y="4694238"/>
          <p14:tracePt t="48842" x="7356475" y="4751388"/>
          <p14:tracePt t="48859" x="7165975" y="4810125"/>
          <p14:tracePt t="48875" x="6991350" y="4884738"/>
          <p14:tracePt t="48892" x="6867525" y="4908550"/>
          <p14:tracePt t="48909" x="6751638" y="4959350"/>
          <p14:tracePt t="48925" x="6635750" y="4983163"/>
          <p14:tracePt t="48942" x="6577013" y="5000625"/>
          <p14:tracePt t="48943" x="6502400" y="5016500"/>
          <p14:tracePt t="48959" x="6461125" y="5016500"/>
          <p14:tracePt t="48960" x="6419850" y="5033963"/>
          <p14:tracePt t="48976" x="6369050" y="5033963"/>
          <p14:tracePt t="48976" x="6327775" y="5041900"/>
          <p14:tracePt t="48992" x="6229350" y="5075238"/>
          <p14:tracePt t="49009" x="6170613" y="5091113"/>
          <p14:tracePt t="49009" x="6111875" y="5116513"/>
          <p14:tracePt t="49025" x="6054725" y="5149850"/>
          <p14:tracePt t="49411" x="6037263" y="5149850"/>
          <p14:tracePt t="49419" x="6005513" y="5149850"/>
          <p14:tracePt t="49427" x="5962650" y="5149850"/>
          <p14:tracePt t="49435" x="5905500" y="5149850"/>
          <p14:tracePt t="49443" x="5846763" y="5157788"/>
          <p14:tracePt t="49451" x="5772150" y="5175250"/>
          <p14:tracePt t="49459" x="5640388" y="5207000"/>
          <p14:tracePt t="49475" x="5481638" y="5232400"/>
          <p14:tracePt t="49476" x="5324475" y="5265738"/>
          <p14:tracePt t="49492" x="5133975" y="5291138"/>
          <p14:tracePt t="49492" x="4943475" y="5324475"/>
          <p14:tracePt t="49509" x="4545013" y="5407025"/>
          <p14:tracePt t="49526" x="4179888" y="5464175"/>
          <p14:tracePt t="49542" x="3930650" y="5530850"/>
          <p14:tracePt t="49559" x="3657600" y="5556250"/>
          <p14:tracePt t="49575" x="3408363" y="5572125"/>
          <p14:tracePt t="49592" x="3217863" y="5589588"/>
          <p14:tracePt t="49609" x="3052763" y="5589588"/>
          <p14:tracePt t="49625" x="2927350" y="5589588"/>
          <p14:tracePt t="49642" x="2819400" y="5589588"/>
          <p14:tracePt t="49659" x="2736850" y="5589588"/>
          <p14:tracePt t="49675" x="2662238" y="5589588"/>
          <p14:tracePt t="49692" x="2603500" y="5572125"/>
          <p14:tracePt t="49709" x="2554288" y="5556250"/>
          <p14:tracePt t="49725" x="2546350" y="5538788"/>
          <p14:tracePt t="49726" x="2513013" y="5514975"/>
          <p14:tracePt t="49742" x="2513013" y="5497513"/>
          <p14:tracePt t="49743" x="2497138" y="5481638"/>
          <p14:tracePt t="49759" x="2487613" y="5456238"/>
          <p14:tracePt t="49776" x="2487613" y="5422900"/>
          <p14:tracePt t="49793" x="2487613" y="5407025"/>
          <p14:tracePt t="49793" x="2471738" y="5399088"/>
          <p14:tracePt t="49809" x="2471738" y="5365750"/>
          <p14:tracePt t="49826" x="2471738" y="5340350"/>
          <p14:tracePt t="49843" x="2471738" y="5307013"/>
          <p14:tracePt t="49860" x="2471738" y="5281613"/>
          <p14:tracePt t="49877" x="2471738" y="5232400"/>
          <p14:tracePt t="49893" x="2471738" y="5191125"/>
          <p14:tracePt t="49910" x="2487613" y="5157788"/>
          <p14:tracePt t="49927" x="2513013" y="5116513"/>
          <p14:tracePt t="49943" x="2546350" y="5091113"/>
          <p14:tracePt t="49959" x="2554288" y="5075238"/>
          <p14:tracePt t="49960" x="2571750" y="5075238"/>
          <p14:tracePt t="49961" x="2603500" y="5057775"/>
          <p14:tracePt t="49978" x="2620963" y="5057775"/>
          <p14:tracePt t="49979" x="2628900" y="5057775"/>
          <p14:tracePt t="49992" x="2646363" y="5041900"/>
          <p14:tracePt t="50009" x="2679700" y="5041900"/>
          <p14:tracePt t="50026" x="2687638" y="5041900"/>
          <p14:tracePt t="50059" x="2703513" y="5041900"/>
          <p14:tracePt t="50075" x="2720975" y="5041900"/>
          <p14:tracePt t="50110" x="2736850" y="5041900"/>
          <p14:tracePt t="50127" x="2744788" y="5041900"/>
          <p14:tracePt t="50160" x="2762250" y="5041900"/>
          <p14:tracePt t="50176" x="2778125" y="5041900"/>
          <p14:tracePt t="50193" x="2803525" y="5041900"/>
          <p14:tracePt t="50210" x="2836863" y="5041900"/>
          <p14:tracePt t="50226" x="2860675" y="5041900"/>
          <p14:tracePt t="50227" x="2894013" y="5041900"/>
          <p14:tracePt t="50227" x="2935288" y="5041900"/>
          <p14:tracePt t="50244" x="2994025" y="5041900"/>
          <p14:tracePt t="50244" x="3068638" y="5041900"/>
          <p14:tracePt t="50260" x="3143250" y="5041900"/>
          <p14:tracePt t="50261" x="3300413" y="5041900"/>
          <p14:tracePt t="50277" x="3416300" y="5041900"/>
          <p14:tracePt t="50277" x="3567113" y="5041900"/>
          <p14:tracePt t="50294" x="3889375" y="5033963"/>
          <p14:tracePt t="50310" x="4064000" y="5033963"/>
          <p14:tracePt t="50311" x="4238625" y="5033963"/>
          <p14:tracePt t="50327" x="4313238" y="5016500"/>
          <p14:tracePt t="50327" x="4462463" y="5016500"/>
          <p14:tracePt t="50344" x="4711700" y="4983163"/>
          <p14:tracePt t="50360" x="4752975" y="4983163"/>
          <p14:tracePt t="50574" x="4768850" y="4975225"/>
          <p14:tracePt t="50582" x="4835525" y="4884738"/>
          <p14:tracePt t="50592" x="4943475" y="4810125"/>
          <p14:tracePt t="50598" x="5041900" y="4710113"/>
          <p14:tracePt t="50606" x="5141913" y="4602163"/>
          <p14:tracePt t="50614" x="5275263" y="4519613"/>
          <p14:tracePt t="50625" x="5556250" y="4295775"/>
          <p14:tracePt t="50642" x="6245225" y="3789363"/>
          <p14:tracePt t="50659" x="7323138" y="2986088"/>
          <p14:tracePt t="50675" x="8012113" y="2471738"/>
          <p14:tracePt t="50692" x="8915400" y="1800225"/>
          <p14:tracePt t="50709" x="9720263" y="1185863"/>
          <p14:tracePt t="50725" x="10160000" y="879475"/>
          <p14:tracePt t="50742" x="10234613" y="820738"/>
          <p14:tracePt t="50945" x="10260013" y="787400"/>
          <p14:tracePt t="50953" x="10293350" y="746125"/>
          <p14:tracePt t="50961" x="10317163" y="712788"/>
          <p14:tracePt t="50970" x="10350500" y="671513"/>
          <p14:tracePt t="50978" x="10375900" y="646113"/>
          <p14:tracePt t="50986" x="10409238" y="596900"/>
          <p14:tracePt t="50994" x="10433050" y="571500"/>
          <p14:tracePt t="51009" x="10466388" y="496888"/>
          <p14:tracePt t="51025" x="10541000" y="381000"/>
          <p14:tracePt t="51042" x="10566400" y="265113"/>
          <p14:tracePt t="51043" x="10582275" y="215900"/>
          <p14:tracePt t="51059" x="10582275" y="157163"/>
          <p14:tracePt t="51059" x="10582275" y="115888"/>
          <p14:tracePt t="51075" x="10582275" y="74613"/>
          <p14:tracePt t="51076" x="10582275" y="412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F5B2-8641-D8F6-C9AD-D36542A9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Second Model, adding dropout.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805456-2E13-3B27-AA05-74EA483B5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9003" y="1877949"/>
            <a:ext cx="3245643" cy="40290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4D760-4CF0-E5C2-4AAC-6D04575C5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28" y="2676427"/>
            <a:ext cx="6667500" cy="1971675"/>
          </a:xfrm>
          <a:prstGeom prst="rect">
            <a:avLst/>
          </a:prstGeom>
        </p:spPr>
      </p:pic>
      <p:pic>
        <p:nvPicPr>
          <p:cNvPr id="42" name="Audio 41">
            <a:extLst>
              <a:ext uri="{FF2B5EF4-FFF2-40B4-BE49-F238E27FC236}">
                <a16:creationId xmlns:a16="http://schemas.microsoft.com/office/drawing/2014/main" id="{6C9B0383-1F95-20FF-EC73-439601F032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11"/>
    </mc:Choice>
    <mc:Fallback xmlns="">
      <p:transition spd="slow" advTm="55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954" x="9588500" y="58738"/>
          <p14:tracePt t="34965" x="9563100" y="100013"/>
          <p14:tracePt t="34967" x="9545638" y="157163"/>
          <p14:tracePt t="34976" x="9512300" y="215900"/>
          <p14:tracePt t="34982" x="9504363" y="249238"/>
          <p14:tracePt t="34991" x="9504363" y="282575"/>
          <p14:tracePt t="35008" x="9488488" y="323850"/>
          <p14:tracePt t="35009" x="9488488" y="365125"/>
          <p14:tracePt t="35023" x="9471025" y="398463"/>
          <p14:tracePt t="35024" x="9471025" y="422275"/>
          <p14:tracePt t="35030" x="9471025" y="455613"/>
          <p14:tracePt t="35041" x="9471025" y="465138"/>
          <p14:tracePt t="35057" x="9455150" y="496888"/>
          <p14:tracePt t="35070" x="9455150" y="514350"/>
          <p14:tracePt t="35603" x="9447213" y="514350"/>
          <p14:tracePt t="35611" x="9413875" y="522288"/>
          <p14:tracePt t="35619" x="9396413" y="555625"/>
          <p14:tracePt t="35627" x="9372600" y="588963"/>
          <p14:tracePt t="35635" x="9355138" y="614363"/>
          <p14:tracePt t="35643" x="9331325" y="655638"/>
          <p14:tracePt t="35656" x="9313863" y="671513"/>
          <p14:tracePt t="35673" x="9280525" y="730250"/>
          <p14:tracePt t="35689" x="9256713" y="771525"/>
          <p14:tracePt t="35706" x="9239250" y="787400"/>
          <p14:tracePt t="35723" x="9239250" y="804863"/>
          <p14:tracePt t="35740" x="9223375" y="820738"/>
          <p14:tracePt t="35756" x="9223375" y="838200"/>
          <p14:tracePt t="35757" x="9223375" y="846138"/>
          <p14:tracePt t="35773" x="9205913" y="862013"/>
          <p14:tracePt t="35790" x="9197975" y="895350"/>
          <p14:tracePt t="35807" x="9182100" y="903288"/>
          <p14:tracePt t="35823" x="9164638" y="920750"/>
          <p14:tracePt t="35840" x="9164638" y="936625"/>
          <p14:tracePt t="35857" x="9148763" y="954088"/>
          <p14:tracePt t="35878" x="9139238" y="954088"/>
          <p14:tracePt t="35890" x="9139238" y="962025"/>
          <p14:tracePt t="35950" x="9139238" y="977900"/>
          <p14:tracePt t="35958" x="9123363" y="977900"/>
          <p14:tracePt t="35983" x="9123363" y="995363"/>
          <p14:tracePt t="36023" x="9123363" y="1011238"/>
          <p14:tracePt t="44564" x="9105900" y="1011238"/>
          <p14:tracePt t="44573" x="9082088" y="1011238"/>
          <p14:tracePt t="44580" x="9048750" y="1020763"/>
          <p14:tracePt t="44588" x="9007475" y="1052513"/>
          <p14:tracePt t="44596" x="8956675" y="1052513"/>
          <p14:tracePt t="44604" x="8915400" y="1077913"/>
          <p14:tracePt t="44612" x="8832850" y="1111250"/>
          <p14:tracePt t="44623" x="8724900" y="1144588"/>
          <p14:tracePt t="44639" x="8550275" y="1185863"/>
          <p14:tracePt t="44656" x="8243888" y="1268413"/>
          <p14:tracePt t="44673" x="7970838" y="1327150"/>
          <p14:tracePt t="44689" x="7672388" y="1401763"/>
          <p14:tracePt t="44706" x="7381875" y="1492250"/>
          <p14:tracePt t="44723" x="7150100" y="1566863"/>
          <p14:tracePt t="44740" x="6900863" y="1633538"/>
          <p14:tracePt t="44756" x="6618288" y="1725613"/>
          <p14:tracePt t="44773" x="6402388" y="1782763"/>
          <p14:tracePt t="44774" x="6303963" y="1816100"/>
          <p14:tracePt t="44790" x="6096000" y="1857375"/>
          <p14:tracePt t="44806" x="5880100" y="1882775"/>
          <p14:tracePt t="44823" x="5673725" y="1898650"/>
          <p14:tracePt t="44840" x="5365750" y="1931988"/>
          <p14:tracePt t="44856" x="5075238" y="1973263"/>
          <p14:tracePt t="44873" x="4776788" y="2047875"/>
          <p14:tracePt t="44890" x="4429125" y="2147888"/>
          <p14:tracePt t="44907" x="4079875" y="2297113"/>
          <p14:tracePt t="44924" x="3698875" y="2505075"/>
          <p14:tracePt t="44940" x="3351213" y="2736850"/>
          <p14:tracePt t="44957" x="3143250" y="2878138"/>
          <p14:tracePt t="44975" x="2911475" y="3043238"/>
          <p14:tracePt t="44993" x="2852738" y="3084513"/>
          <p14:tracePt t="44994" x="2819400" y="3117850"/>
          <p14:tracePt t="44994" x="2762250" y="3143250"/>
          <p14:tracePt t="45007" x="2736850" y="3176588"/>
          <p14:tracePt t="45023" x="2703513" y="3200400"/>
          <p14:tracePt t="45040" x="2687638" y="3217863"/>
          <p14:tracePt t="45355" x="2679700" y="3217863"/>
          <p14:tracePt t="45363" x="2628900" y="3217863"/>
          <p14:tracePt t="45373" x="2603500" y="3233738"/>
          <p14:tracePt t="45379" x="2571750" y="3241675"/>
          <p14:tracePt t="45387" x="2546350" y="3259138"/>
          <p14:tracePt t="45395" x="2528888" y="3275013"/>
          <p14:tracePt t="45406" x="2497138" y="3292475"/>
          <p14:tracePt t="45423" x="2438400" y="3349625"/>
          <p14:tracePt t="45439" x="2379663" y="3408363"/>
          <p14:tracePt t="45456" x="2355850" y="3449638"/>
          <p14:tracePt t="45473" x="2338388" y="3490913"/>
          <p14:tracePt t="45490" x="2338388" y="3524250"/>
          <p14:tracePt t="45506" x="2338388" y="3565525"/>
          <p14:tracePt t="45523" x="2338388" y="3616325"/>
          <p14:tracePt t="45540" x="2379663" y="3657600"/>
          <p14:tracePt t="45556" x="2413000" y="3681413"/>
          <p14:tracePt t="45573" x="2438400" y="3698875"/>
          <p14:tracePt t="45573" x="2487613" y="3732213"/>
          <p14:tracePt t="45590" x="2546350" y="3740150"/>
          <p14:tracePt t="45606" x="2603500" y="3756025"/>
          <p14:tracePt t="45623" x="2628900" y="3756025"/>
          <p14:tracePt t="45623" x="2679700" y="3773488"/>
          <p14:tracePt t="45640" x="2720975" y="3773488"/>
          <p14:tracePt t="45656" x="2778125" y="3773488"/>
          <p14:tracePt t="45673" x="2803525" y="3773488"/>
          <p14:tracePt t="45690" x="2852738" y="3756025"/>
          <p14:tracePt t="45707" x="2894013" y="3756025"/>
          <p14:tracePt t="45724" x="2927350" y="3740150"/>
          <p14:tracePt t="45740" x="2952750" y="3732213"/>
          <p14:tracePt t="45757" x="2986088" y="3732213"/>
          <p14:tracePt t="45774" x="3009900" y="3732213"/>
          <p14:tracePt t="45791" x="3027363" y="3714750"/>
          <p14:tracePt t="45808" x="3043238" y="3714750"/>
          <p14:tracePt t="45808" x="3052763" y="3714750"/>
          <p14:tracePt t="45824" x="3068638" y="3714750"/>
          <p14:tracePt t="45825" x="3086100" y="3698875"/>
          <p14:tracePt t="45841" x="3101975" y="3698875"/>
          <p14:tracePt t="45842" x="3127375" y="3698875"/>
          <p14:tracePt t="45858" x="3143250" y="3698875"/>
          <p14:tracePt t="45858" x="3184525" y="3698875"/>
          <p14:tracePt t="45874" x="3235325" y="3698875"/>
          <p14:tracePt t="45875" x="3276600" y="3681413"/>
          <p14:tracePt t="45891" x="3317875" y="3681413"/>
          <p14:tracePt t="45892" x="3392488" y="3681413"/>
          <p14:tracePt t="45908" x="3449638" y="3681413"/>
          <p14:tracePt t="45909" x="3508375" y="3681413"/>
          <p14:tracePt t="45924" x="3665538" y="3681413"/>
          <p14:tracePt t="45941" x="3856038" y="3681413"/>
          <p14:tracePt t="45958" x="4030663" y="3732213"/>
          <p14:tracePt t="45975" x="4179888" y="3756025"/>
          <p14:tracePt t="45994" x="4271963" y="3789363"/>
          <p14:tracePt t="46300" x="4313238" y="3773488"/>
          <p14:tracePt t="46308" x="4337050" y="3756025"/>
          <p14:tracePt t="46316" x="4387850" y="3740150"/>
          <p14:tracePt t="46325" x="4445000" y="3732213"/>
          <p14:tracePt t="46332" x="4503738" y="3698875"/>
          <p14:tracePt t="46340" x="4619625" y="3673475"/>
          <p14:tracePt t="46356" x="4694238" y="3657600"/>
          <p14:tracePt t="46357" x="4892675" y="3598863"/>
          <p14:tracePt t="46373" x="5059363" y="3565525"/>
          <p14:tracePt t="46373" x="5249863" y="3524250"/>
          <p14:tracePt t="46390" x="5407025" y="3508375"/>
          <p14:tracePt t="46390" x="5581650" y="3490913"/>
          <p14:tracePt t="46406" x="5938838" y="3490913"/>
          <p14:tracePt t="46423" x="6111875" y="3490913"/>
          <p14:tracePt t="46423" x="6270625" y="3490913"/>
          <p14:tracePt t="46439" x="6494463" y="3490913"/>
          <p14:tracePt t="46456" x="6743700" y="3508375"/>
          <p14:tracePt t="46473" x="6924675" y="3541713"/>
          <p14:tracePt t="46490" x="7016750" y="3549650"/>
          <p14:tracePt t="46506" x="7107238" y="3565525"/>
          <p14:tracePt t="46523" x="7165975" y="3582988"/>
          <p14:tracePt t="46540" x="7191375" y="3582988"/>
          <p14:tracePt t="46556" x="7207250" y="3582988"/>
          <p14:tracePt t="46573" x="7224713" y="3582988"/>
          <p14:tracePt t="46590" x="7232650" y="3582988"/>
          <p14:tracePt t="46623" x="7248525" y="3582988"/>
          <p14:tracePt t="46712" x="7248525" y="3598863"/>
          <p14:tracePt t="46728" x="7232650" y="3598863"/>
          <p14:tracePt t="46736" x="7224713" y="3616325"/>
          <p14:tracePt t="46744" x="7207250" y="3616325"/>
          <p14:tracePt t="46752" x="7207250" y="3624263"/>
          <p14:tracePt t="46760" x="7173913" y="3624263"/>
          <p14:tracePt t="46768" x="7165975" y="3640138"/>
          <p14:tracePt t="46776" x="7150100" y="3640138"/>
          <p14:tracePt t="46790" x="7132638" y="3657600"/>
          <p14:tracePt t="46806" x="7091363" y="3681413"/>
          <p14:tracePt t="46823" x="7050088" y="3698875"/>
          <p14:tracePt t="46839" x="7016750" y="3714750"/>
          <p14:tracePt t="46856" x="7016750" y="3732213"/>
          <p14:tracePt t="46873" x="6999288" y="3732213"/>
          <p14:tracePt t="46889" x="6999288" y="3740150"/>
          <p14:tracePt t="47164" x="6999288" y="3756025"/>
          <p14:tracePt t="47173" x="6999288" y="3773488"/>
          <p14:tracePt t="47180" x="6999288" y="3797300"/>
          <p14:tracePt t="47188" x="6999288" y="3814763"/>
          <p14:tracePt t="47196" x="6999288" y="3848100"/>
          <p14:tracePt t="47207" x="6999288" y="3889375"/>
          <p14:tracePt t="47213" x="6999288" y="3930650"/>
          <p14:tracePt t="47223" x="6999288" y="3979863"/>
          <p14:tracePt t="47240" x="6999288" y="4079875"/>
          <p14:tracePt t="47256" x="6958013" y="4195763"/>
          <p14:tracePt t="47273" x="6900863" y="4311650"/>
          <p14:tracePt t="47290" x="6859588" y="4427538"/>
          <p14:tracePt t="47306" x="6808788" y="4560888"/>
          <p14:tracePt t="47323" x="6784975" y="4651375"/>
          <p14:tracePt t="47340" x="6767513" y="4694238"/>
          <p14:tracePt t="48190" x="6767513" y="4676775"/>
          <p14:tracePt t="48198" x="6800850" y="4651375"/>
          <p14:tracePt t="48207" x="6808788" y="4651375"/>
          <p14:tracePt t="48214" x="6842125" y="4619625"/>
          <p14:tracePt t="48223" x="6867525" y="4594225"/>
          <p14:tracePt t="48230" x="6916738" y="4560888"/>
          <p14:tracePt t="48240" x="6942138" y="4535488"/>
          <p14:tracePt t="48256" x="7050088" y="4460875"/>
          <p14:tracePt t="48273" x="7165975" y="4370388"/>
          <p14:tracePt t="48290" x="7307263" y="4287838"/>
          <p14:tracePt t="48306" x="7456488" y="4229100"/>
          <p14:tracePt t="48323" x="7572375" y="4171950"/>
          <p14:tracePt t="48340" x="7672388" y="4138613"/>
          <p14:tracePt t="48356" x="7780338" y="4097338"/>
          <p14:tracePt t="48373" x="7821613" y="4079875"/>
          <p14:tracePt t="48869" x="7821613" y="4064000"/>
          <p14:tracePt t="48885" x="7837488" y="4046538"/>
          <p14:tracePt t="48893" x="7837488" y="4038600"/>
          <p14:tracePt t="48901" x="7854950" y="4038600"/>
          <p14:tracePt t="48909" x="7862888" y="4021138"/>
          <p14:tracePt t="48917" x="7862888" y="4005263"/>
          <p14:tracePt t="48925" x="7878763" y="3989388"/>
          <p14:tracePt t="48940" x="7896225" y="3989388"/>
          <p14:tracePt t="48956" x="7920038" y="3963988"/>
          <p14:tracePt t="48974" x="7937500" y="3930650"/>
          <p14:tracePt t="48974" x="7953375" y="3930650"/>
          <p14:tracePt t="48991" x="7970838" y="3922713"/>
          <p14:tracePt t="48991" x="7978775" y="3905250"/>
          <p14:tracePt t="49007" x="7994650" y="3905250"/>
          <p14:tracePt t="49023" x="8012113" y="3889375"/>
          <p14:tracePt t="49159" x="7994650" y="3889375"/>
          <p14:tracePt t="49167" x="7978775" y="3889375"/>
          <p14:tracePt t="49183" x="7953375" y="3889375"/>
          <p14:tracePt t="49192" x="7937500" y="3889375"/>
          <p14:tracePt t="49200" x="7912100" y="3889375"/>
          <p14:tracePt t="49208" x="7896225" y="3889375"/>
          <p14:tracePt t="49216" x="7862888" y="3889375"/>
          <p14:tracePt t="49224" x="7837488" y="3889375"/>
          <p14:tracePt t="49240" x="7821613" y="3889375"/>
          <p14:tracePt t="49256" x="7804150" y="3889375"/>
          <p14:tracePt t="49256" x="7780338" y="3889375"/>
          <p14:tracePt t="49273" x="7762875" y="3889375"/>
          <p14:tracePt t="49273" x="7747000" y="3889375"/>
          <p14:tracePt t="49290" x="7729538" y="3889375"/>
          <p14:tracePt t="49290" x="7721600" y="3889375"/>
          <p14:tracePt t="49306" x="7705725" y="3889375"/>
          <p14:tracePt t="49307" x="7672388" y="3889375"/>
          <p14:tracePt t="49323" x="7631113" y="3889375"/>
          <p14:tracePt t="49340" x="7572375" y="3871913"/>
          <p14:tracePt t="49356" x="7513638" y="3848100"/>
          <p14:tracePt t="49373" x="7456488" y="3797300"/>
          <p14:tracePt t="49390" x="7381875" y="3756025"/>
          <p14:tracePt t="49406" x="7299325" y="3698875"/>
          <p14:tracePt t="49423" x="7173913" y="3616325"/>
          <p14:tracePt t="49440" x="7016750" y="3508375"/>
          <p14:tracePt t="49456" x="6826250" y="3424238"/>
          <p14:tracePt t="49473" x="6651625" y="3367088"/>
          <p14:tracePt t="49490" x="6535738" y="3349625"/>
          <p14:tracePt t="49491" x="6477000" y="3333750"/>
          <p14:tracePt t="49507" x="6419850" y="3333750"/>
          <p14:tracePt t="49507" x="6361113" y="3333750"/>
          <p14:tracePt t="49523" x="6311900" y="3333750"/>
          <p14:tracePt t="49524" x="6303963" y="3333750"/>
          <p14:tracePt t="49541" x="6270625" y="3333750"/>
          <p14:tracePt t="49541" x="6245225" y="3333750"/>
          <p14:tracePt t="49557" x="6229350" y="3333750"/>
          <p14:tracePt t="49575" x="6211888" y="3333750"/>
          <p14:tracePt t="49733" x="6211888" y="3316288"/>
          <p14:tracePt t="49741" x="6196013" y="3316288"/>
          <p14:tracePt t="49749" x="6196013" y="3308350"/>
          <p14:tracePt t="49757" x="6186488" y="3308350"/>
          <p14:tracePt t="49765" x="6186488" y="3292475"/>
          <p14:tracePt t="49773" x="6170613" y="3292475"/>
          <p14:tracePt t="49781" x="6170613" y="3275013"/>
          <p14:tracePt t="49790" x="6154738" y="3275013"/>
          <p14:tracePt t="49823" x="6137275" y="3259138"/>
          <p14:tracePt t="49886" x="6129338" y="3259138"/>
          <p14:tracePt t="49927" x="6129338" y="3275013"/>
          <p14:tracePt t="49935" x="6111875" y="3292475"/>
          <p14:tracePt t="49943" x="6111875" y="3308350"/>
          <p14:tracePt t="49951" x="6111875" y="3316288"/>
          <p14:tracePt t="49959" x="6111875" y="3333750"/>
          <p14:tracePt t="49967" x="6111875" y="3367088"/>
          <p14:tracePt t="49975" x="6111875" y="3375025"/>
          <p14:tracePt t="49990" x="6111875" y="3390900"/>
          <p14:tracePt t="50006" x="6111875" y="3424238"/>
          <p14:tracePt t="50023" x="6111875" y="3449638"/>
          <p14:tracePt t="50040" x="6129338" y="3467100"/>
          <p14:tracePt t="50056" x="6137275" y="3467100"/>
          <p14:tracePt t="50073" x="6186488" y="3467100"/>
          <p14:tracePt t="50090" x="6211888" y="3467100"/>
          <p14:tracePt t="50106" x="6229350" y="3449638"/>
          <p14:tracePt t="50123" x="6253163" y="3424238"/>
          <p14:tracePt t="50139" x="6270625" y="3408363"/>
          <p14:tracePt t="50156" x="6286500" y="3375025"/>
          <p14:tracePt t="50173" x="6286500" y="3367088"/>
          <p14:tracePt t="50190" x="6286500" y="3349625"/>
          <p14:tracePt t="50217" x="6270625" y="3349625"/>
          <p14:tracePt t="50225" x="6253163" y="3349625"/>
          <p14:tracePt t="50240" x="6245225" y="3349625"/>
          <p14:tracePt t="50256" x="6211888" y="3390900"/>
          <p14:tracePt t="50273" x="6186488" y="3433763"/>
          <p14:tracePt t="50290" x="6186488" y="3467100"/>
          <p14:tracePt t="50290" x="6170613" y="3482975"/>
          <p14:tracePt t="50290" x="6154738" y="3508375"/>
          <p14:tracePt t="50306" x="6154738" y="3549650"/>
          <p14:tracePt t="50323" x="6154738" y="3565525"/>
          <p14:tracePt t="50324" x="6154738" y="3582988"/>
          <p14:tracePt t="50341" x="6154738" y="3598863"/>
          <p14:tracePt t="50357" x="6154738" y="3616325"/>
          <p14:tracePt t="50374" x="6170613" y="3616325"/>
          <p14:tracePt t="50374" x="6186488" y="3616325"/>
          <p14:tracePt t="50391" x="6211888" y="3616325"/>
          <p14:tracePt t="50407" x="6229350" y="3598863"/>
          <p14:tracePt t="50424" x="6245225" y="3565525"/>
          <p14:tracePt t="50441" x="6253163" y="3508375"/>
          <p14:tracePt t="50457" x="6270625" y="3482975"/>
          <p14:tracePt t="50474" x="6270625" y="3449638"/>
          <p14:tracePt t="50491" x="6253163" y="3449638"/>
          <p14:tracePt t="50508" x="6229350" y="3433763"/>
          <p14:tracePt t="50525" x="6211888" y="3433763"/>
          <p14:tracePt t="50525" x="6196013" y="3433763"/>
          <p14:tracePt t="50541" x="6196013" y="3449638"/>
          <p14:tracePt t="50542" x="6186488" y="3467100"/>
          <p14:tracePt t="50558" x="6186488" y="3490913"/>
          <p14:tracePt t="50559" x="6170613" y="3508375"/>
          <p14:tracePt t="50575" x="6154738" y="3524250"/>
          <p14:tracePt t="50575" x="6154738" y="3549650"/>
          <p14:tracePt t="50591" x="6137275" y="3582988"/>
          <p14:tracePt t="50592" x="6137275" y="3598863"/>
          <p14:tracePt t="50608" x="6137275" y="3624263"/>
          <p14:tracePt t="50608" x="6137275" y="3640138"/>
          <p14:tracePt t="50624" x="6137275" y="3673475"/>
          <p14:tracePt t="50625" x="6137275" y="3681413"/>
          <p14:tracePt t="50641" x="6137275" y="3714750"/>
          <p14:tracePt t="50642" x="6137275" y="3732213"/>
          <p14:tracePt t="50658" x="6154738" y="3740150"/>
          <p14:tracePt t="50674" x="6186488" y="3740150"/>
          <p14:tracePt t="50691" x="6211888" y="3740150"/>
          <p14:tracePt t="50708" x="6253163" y="3714750"/>
          <p14:tracePt t="50725" x="6270625" y="3681413"/>
          <p14:tracePt t="50741" x="6303963" y="3624263"/>
          <p14:tracePt t="50758" x="6303963" y="3582988"/>
          <p14:tracePt t="50775" x="6303963" y="3549650"/>
          <p14:tracePt t="50791" x="6303963" y="3541713"/>
          <p14:tracePt t="50809" x="6286500" y="3541713"/>
          <p14:tracePt t="50825" x="6270625" y="3541713"/>
          <p14:tracePt t="50843" x="6253163" y="3549650"/>
          <p14:tracePt t="50858" x="6253163" y="3565525"/>
          <p14:tracePt t="50858" x="6245225" y="3582988"/>
          <p14:tracePt t="50875" x="6245225" y="3616325"/>
          <p14:tracePt t="50891" x="6229350" y="3624263"/>
          <p14:tracePt t="50892" x="6229350" y="3640138"/>
          <p14:tracePt t="50908" x="6229350" y="3673475"/>
          <p14:tracePt t="50924" x="6229350" y="3698875"/>
          <p14:tracePt t="50941" x="6229350" y="3714750"/>
          <p14:tracePt t="50958" x="6253163" y="3732213"/>
          <p14:tracePt t="50976" x="6270625" y="3732213"/>
          <p14:tracePt t="50994" x="6303963" y="3732213"/>
          <p14:tracePt t="50994" x="6311900" y="3732213"/>
          <p14:tracePt t="51007" x="6311900" y="3714750"/>
          <p14:tracePt t="51023" x="6327775" y="3698875"/>
          <p14:tracePt t="51040" x="6327775" y="3673475"/>
          <p14:tracePt t="51057" x="6327775" y="3657600"/>
          <p14:tracePt t="51058" x="6327775" y="3640138"/>
          <p14:tracePt t="51074" x="6327775" y="3624263"/>
          <p14:tracePt t="51091" x="6311900" y="3616325"/>
          <p14:tracePt t="51108" x="6303963" y="3616325"/>
          <p14:tracePt t="51125" x="6286500" y="3616325"/>
          <p14:tracePt t="51141" x="6270625" y="3616325"/>
          <p14:tracePt t="51158" x="6270625" y="3624263"/>
          <p14:tracePt t="51159" x="6253163" y="3624263"/>
          <p14:tracePt t="51175" x="6253163" y="3640138"/>
          <p14:tracePt t="51191" x="6253163" y="3657600"/>
          <p14:tracePt t="51208" x="6245225" y="3673475"/>
          <p14:tracePt t="51225" x="6245225" y="3681413"/>
          <p14:tracePt t="51241" x="6245225" y="3698875"/>
          <p14:tracePt t="51258" x="6245225" y="3714750"/>
          <p14:tracePt t="51291" x="6245225" y="3732213"/>
          <p14:tracePt t="51752" x="6211888" y="3732213"/>
          <p14:tracePt t="51760" x="6196013" y="3714750"/>
          <p14:tracePt t="51768" x="6170613" y="3698875"/>
          <p14:tracePt t="51776" x="6154738" y="3698875"/>
          <p14:tracePt t="51784" x="6137275" y="3698875"/>
          <p14:tracePt t="51792" x="6111875" y="3698875"/>
          <p14:tracePt t="51806" x="6096000" y="3698875"/>
          <p14:tracePt t="51823" x="6054725" y="3698875"/>
          <p14:tracePt t="51840" x="6005513" y="3732213"/>
          <p14:tracePt t="51857" x="5946775" y="3789363"/>
          <p14:tracePt t="51857" x="5921375" y="3830638"/>
          <p14:tracePt t="51873" x="5905500" y="3848100"/>
          <p14:tracePt t="51874" x="5880100" y="3871913"/>
          <p14:tracePt t="51890" x="5864225" y="3905250"/>
          <p14:tracePt t="51890" x="5846763" y="3930650"/>
          <p14:tracePt t="51907" x="5822950" y="3963988"/>
          <p14:tracePt t="51923" x="5805488" y="3989388"/>
          <p14:tracePt t="51956" x="5789613" y="4005263"/>
          <p14:tracePt t="53036" x="5805488" y="4005263"/>
          <p14:tracePt t="53044" x="5822950" y="4005263"/>
          <p14:tracePt t="53052" x="5830888" y="4005263"/>
          <p14:tracePt t="53060" x="5864225" y="4005263"/>
          <p14:tracePt t="53069" x="5880100" y="4005263"/>
          <p14:tracePt t="53077" x="5921375" y="4005263"/>
          <p14:tracePt t="53090" x="5962650" y="4005263"/>
          <p14:tracePt t="53106" x="6054725" y="4005263"/>
          <p14:tracePt t="53123" x="6170613" y="3989388"/>
          <p14:tracePt t="53140" x="6327775" y="3979863"/>
          <p14:tracePt t="53156" x="6494463" y="3979863"/>
          <p14:tracePt t="53173" x="6751638" y="3979863"/>
          <p14:tracePt t="53189" x="6883400" y="3979863"/>
          <p14:tracePt t="53190" x="7150100" y="4005263"/>
          <p14:tracePt t="53206" x="7456488" y="4105275"/>
          <p14:tracePt t="53223" x="7780338" y="4179888"/>
          <p14:tracePt t="53240" x="8094663" y="4237038"/>
          <p14:tracePt t="53256" x="8318500" y="4270375"/>
          <p14:tracePt t="53273" x="8583613" y="4311650"/>
          <p14:tracePt t="53290" x="8832850" y="4344988"/>
          <p14:tracePt t="53307" x="9064625" y="4386263"/>
          <p14:tracePt t="53323" x="9264650" y="4427538"/>
          <p14:tracePt t="53340" x="9471025" y="4502150"/>
          <p14:tracePt t="53357" x="9645650" y="4576763"/>
          <p14:tracePt t="53373" x="9812338" y="4635500"/>
          <p14:tracePt t="53390" x="9952038" y="4694238"/>
          <p14:tracePt t="53407" x="10118725" y="4751388"/>
          <p14:tracePt t="53424" x="10309225" y="4810125"/>
          <p14:tracePt t="53440" x="10409238" y="4843463"/>
          <p14:tracePt t="53441" x="10599738" y="4908550"/>
          <p14:tracePt t="53457" x="10756900" y="4959350"/>
          <p14:tracePt t="53682" x="10756900" y="4941888"/>
          <p14:tracePt t="53690" x="10774363" y="4900613"/>
          <p14:tracePt t="53699" x="10807700" y="4851400"/>
          <p14:tracePt t="53707" x="10831513" y="4792663"/>
          <p14:tracePt t="53715" x="10864850" y="4735513"/>
          <p14:tracePt t="53723" x="10923588" y="4635500"/>
          <p14:tracePt t="53731" x="11006138" y="4502150"/>
          <p14:tracePt t="53740" x="11063288" y="4386263"/>
          <p14:tracePt t="53756" x="11155363" y="4195763"/>
          <p14:tracePt t="53773" x="11229975" y="3979863"/>
          <p14:tracePt t="53790" x="11271250" y="3773488"/>
          <p14:tracePt t="53806" x="11296650" y="3598863"/>
          <p14:tracePt t="53823" x="11296650" y="3508375"/>
          <p14:tracePt t="53840" x="11296650" y="3433763"/>
          <p14:tracePt t="53856" x="11288713" y="3390900"/>
          <p14:tracePt t="53873" x="11255375" y="3375025"/>
          <p14:tracePt t="53890" x="11229975" y="3375025"/>
          <p14:tracePt t="53906" x="11214100" y="3375025"/>
          <p14:tracePt t="53923" x="11196638" y="3375025"/>
          <p14:tracePt t="53940" x="11171238" y="3375025"/>
          <p14:tracePt t="53957" x="11155363" y="3375025"/>
          <p14:tracePt t="53973" x="11137900" y="3375025"/>
          <p14:tracePt t="53992" x="11122025" y="3390900"/>
          <p14:tracePt t="54007" x="11114088" y="3408363"/>
          <p14:tracePt t="54007" x="11096625" y="3424238"/>
          <p14:tracePt t="54023" x="11080750" y="3433763"/>
          <p14:tracePt t="54024" x="11080750" y="3467100"/>
          <p14:tracePt t="54040" x="11063288" y="3482975"/>
          <p14:tracePt t="54040" x="11055350" y="3508375"/>
          <p14:tracePt t="54056" x="11039475" y="3541713"/>
          <p14:tracePt t="54073" x="11039475" y="3565525"/>
          <p14:tracePt t="54090" x="11022013" y="3582988"/>
          <p14:tracePt t="54124" x="11022013" y="3565525"/>
          <p14:tracePt t="54361" x="11022013" y="3541713"/>
          <p14:tracePt t="54369" x="11022013" y="3482975"/>
          <p14:tracePt t="54377" x="11006138" y="3408363"/>
          <p14:tracePt t="54385" x="10988675" y="3308350"/>
          <p14:tracePt t="54393" x="10947400" y="3125788"/>
          <p14:tracePt t="54401" x="10906125" y="2868613"/>
          <p14:tracePt t="54409" x="10831513" y="2546350"/>
          <p14:tracePt t="54423" x="10756900" y="2181225"/>
          <p14:tracePt t="54440" x="10656888" y="1625600"/>
          <p14:tracePt t="54456" x="10599738" y="1169988"/>
          <p14:tracePt t="54473" x="10566400" y="895350"/>
          <p14:tracePt t="54490" x="10558463" y="771525"/>
          <p14:tracePt t="54490" x="10541000" y="671513"/>
          <p14:tracePt t="54716" x="10541000" y="655638"/>
          <p14:tracePt t="54724" x="10541000" y="571500"/>
          <p14:tracePt t="54733" x="10541000" y="481013"/>
          <p14:tracePt t="54742" x="10541000" y="398463"/>
          <p14:tracePt t="54749" x="10541000" y="290513"/>
          <p14:tracePt t="54757" x="10541000" y="207963"/>
          <p14:tracePt t="54773" x="10541000" y="1333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0F40-EAC1-8ED7-ECAC-1F1C3F92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Second Model (cont.)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87B275-0F17-03F7-7853-F43C8BA9716E}"/>
              </a:ext>
            </a:extLst>
          </p:cNvPr>
          <p:cNvSpPr/>
          <p:nvPr/>
        </p:nvSpPr>
        <p:spPr>
          <a:xfrm>
            <a:off x="647702" y="1610436"/>
            <a:ext cx="5241370" cy="870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2A658-1B80-7638-D684-73D4D8498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26" y="1692486"/>
            <a:ext cx="4772025" cy="600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11CE2-666F-DC66-06DA-73C8D5CB6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" y="2671729"/>
            <a:ext cx="8610600" cy="3314700"/>
          </a:xfrm>
          <a:prstGeom prst="rect">
            <a:avLst/>
          </a:prstGeom>
        </p:spPr>
      </p:pic>
      <p:pic>
        <p:nvPicPr>
          <p:cNvPr id="36" name="Audio 35">
            <a:extLst>
              <a:ext uri="{FF2B5EF4-FFF2-40B4-BE49-F238E27FC236}">
                <a16:creationId xmlns:a16="http://schemas.microsoft.com/office/drawing/2014/main" id="{36C6FD75-3B87-A126-333B-C213A52A3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5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10"/>
    </mc:Choice>
    <mc:Fallback xmlns="">
      <p:transition spd="slow" advTm="49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4" x="8609013" y="2238375"/>
          <p14:tracePt t="272" x="8593138" y="2238375"/>
          <p14:tracePt t="280" x="8583613" y="2222500"/>
          <p14:tracePt t="288" x="8567738" y="2206625"/>
          <p14:tracePt t="306" x="8550275" y="2181225"/>
          <p14:tracePt t="306" x="8534400" y="2163763"/>
          <p14:tracePt t="321" x="8493125" y="2130425"/>
          <p14:tracePt t="339" x="8467725" y="2089150"/>
          <p14:tracePt t="354" x="8451850" y="2073275"/>
          <p14:tracePt t="354" x="8434388" y="2065338"/>
          <p14:tracePt t="373" x="8418513" y="2047875"/>
          <p14:tracePt t="388" x="8401050" y="2014538"/>
          <p14:tracePt t="406" x="8393113" y="2006600"/>
          <p14:tracePt t="421" x="8393113" y="1990725"/>
          <p14:tracePt t="440" x="8377238" y="1957388"/>
          <p14:tracePt t="454" x="8377238" y="1949450"/>
          <p14:tracePt t="473" x="8377238" y="1916113"/>
          <p14:tracePt t="487" x="8377238" y="1898650"/>
          <p14:tracePt t="488" x="8377238" y="1882775"/>
          <p14:tracePt t="507" x="8377238" y="1841500"/>
          <p14:tracePt t="521" x="8377238" y="1824038"/>
          <p14:tracePt t="541" x="8393113" y="1800225"/>
          <p14:tracePt t="542" x="8401050" y="1782763"/>
          <p14:tracePt t="554" x="8418513" y="1766888"/>
          <p14:tracePt t="575" x="8434388" y="1741488"/>
          <p14:tracePt t="588" x="8451850" y="1741488"/>
          <p14:tracePt t="588" x="8451850" y="1725613"/>
          <p14:tracePt t="608" x="8475663" y="1700213"/>
          <p14:tracePt t="621" x="8475663" y="1682750"/>
          <p14:tracePt t="622" x="8493125" y="1666875"/>
          <p14:tracePt t="641" x="8526463" y="1651000"/>
          <p14:tracePt t="654" x="8534400" y="1625600"/>
          <p14:tracePt t="675" x="8550275" y="1592263"/>
          <p14:tracePt t="688" x="8567738" y="1576388"/>
          <p14:tracePt t="708" x="8567738" y="1566863"/>
          <p14:tracePt t="721" x="8583613" y="1550988"/>
          <p14:tracePt t="741" x="8593138" y="1517650"/>
          <p14:tracePt t="754" x="8593138" y="1509713"/>
          <p14:tracePt t="775" x="8667750" y="1435100"/>
          <p14:tracePt t="7090" x="8650288" y="1435100"/>
          <p14:tracePt t="7106" x="8567738" y="1435100"/>
          <p14:tracePt t="7108" x="8451850" y="1435100"/>
          <p14:tracePt t="7109" x="8343900" y="1450975"/>
          <p14:tracePt t="7130" x="8037513" y="1492250"/>
          <p14:tracePt t="7138" x="7747000" y="1533525"/>
          <p14:tracePt t="7160" x="7415213" y="1608138"/>
          <p14:tracePt t="7161" x="6883400" y="1708150"/>
          <p14:tracePt t="7172" x="6577013" y="1800225"/>
          <p14:tracePt t="7173" x="6270625" y="1882775"/>
          <p14:tracePt t="7193" x="5921375" y="1990725"/>
          <p14:tracePt t="7205" x="5748338" y="2065338"/>
          <p14:tracePt t="7206" x="5599113" y="2106613"/>
          <p14:tracePt t="7226" x="5465763" y="2147888"/>
          <p14:tracePt t="7238" x="5407025" y="2181225"/>
          <p14:tracePt t="7239" x="5383213" y="2206625"/>
          <p14:tracePt t="7259" x="5332413" y="2238375"/>
          <p14:tracePt t="7503" x="5324475" y="2238375"/>
          <p14:tracePt t="7511" x="5291138" y="2238375"/>
          <p14:tracePt t="7520" x="5275263" y="2238375"/>
          <p14:tracePt t="7527" x="5267325" y="2238375"/>
          <p14:tracePt t="7537" x="5249863" y="2238375"/>
          <p14:tracePt t="7543" x="5233988" y="2238375"/>
          <p14:tracePt t="7556" x="5216525" y="2255838"/>
          <p14:tracePt t="7570" x="5192713" y="2255838"/>
          <p14:tracePt t="7589" x="5141913" y="2255838"/>
          <p14:tracePt t="7604" x="5118100" y="2263775"/>
          <p14:tracePt t="7623" x="5100638" y="2263775"/>
          <p14:tracePt t="7637" x="5084763" y="2263775"/>
          <p14:tracePt t="7656" x="5075238" y="2281238"/>
          <p14:tracePt t="8011" x="5075238" y="2297113"/>
          <p14:tracePt t="8057" x="5075238" y="2322513"/>
          <p14:tracePt t="8213" x="5084763" y="2322513"/>
          <p14:tracePt t="8245" x="5084763" y="2312988"/>
          <p14:tracePt t="8287" x="5084763" y="2297113"/>
          <p14:tracePt t="8310" x="5084763" y="2281238"/>
          <p14:tracePt t="8326" x="5084763" y="2263775"/>
          <p14:tracePt t="8342" x="5084763" y="2255838"/>
          <p14:tracePt t="8350" x="5084763" y="2238375"/>
          <p14:tracePt t="8358" x="5100638" y="2222500"/>
          <p14:tracePt t="8366" x="5118100" y="2206625"/>
          <p14:tracePt t="8375" x="5133975" y="2189163"/>
          <p14:tracePt t="8406" x="5141913" y="2181225"/>
          <p14:tracePt t="8420" x="5159375" y="2163763"/>
          <p14:tracePt t="8439" x="5175250" y="2163763"/>
          <p14:tracePt t="8474" x="5192713" y="2163763"/>
          <p14:tracePt t="8487" x="5200650" y="2163763"/>
          <p14:tracePt t="8738" x="5192713" y="2163763"/>
          <p14:tracePt t="8754" x="5175250" y="2181225"/>
          <p14:tracePt t="8770" x="5159375" y="2181225"/>
          <p14:tracePt t="8788" x="5141913" y="2189163"/>
          <p14:tracePt t="8803" x="5133975" y="2189163"/>
          <p14:tracePt t="8821" x="5118100" y="2189163"/>
          <p14:tracePt t="8827" x="5118100" y="2206625"/>
          <p14:tracePt t="8843" x="5100638" y="2206625"/>
          <p14:tracePt t="8859" x="5084763" y="2206625"/>
          <p14:tracePt t="8875" x="5075238" y="2222500"/>
          <p14:tracePt t="8892" x="5059363" y="2222500"/>
          <p14:tracePt t="8908" x="5041900" y="2222500"/>
          <p14:tracePt t="8916" x="5026025" y="2238375"/>
          <p14:tracePt t="8932" x="5018088" y="2238375"/>
          <p14:tracePt t="8940" x="5000625" y="2238375"/>
          <p14:tracePt t="8948" x="4984750" y="2238375"/>
          <p14:tracePt t="8956" x="4967288" y="2238375"/>
          <p14:tracePt t="8974" x="4943475" y="2238375"/>
          <p14:tracePt t="8989" x="4926013" y="2238375"/>
          <p14:tracePt t="8989" x="4910138" y="2238375"/>
          <p14:tracePt t="9007" x="4892675" y="2238375"/>
          <p14:tracePt t="9021" x="4884738" y="2238375"/>
          <p14:tracePt t="9449" x="4868863" y="2238375"/>
          <p14:tracePt t="9465" x="4851400" y="2238375"/>
          <p14:tracePt t="9473" x="4835525" y="2238375"/>
          <p14:tracePt t="9481" x="4827588" y="2238375"/>
          <p14:tracePt t="9489" x="4810125" y="2255838"/>
          <p14:tracePt t="9506" x="4794250" y="2255838"/>
          <p14:tracePt t="9513" x="4768850" y="2255838"/>
          <p14:tracePt t="9521" x="4735513" y="2263775"/>
          <p14:tracePt t="9540" x="4694238" y="2263775"/>
          <p14:tracePt t="9554" x="4652963" y="2263775"/>
          <p14:tracePt t="9554" x="4603750" y="2281238"/>
          <p14:tracePt t="9573" x="4560888" y="2281238"/>
          <p14:tracePt t="9573" x="4519613" y="2297113"/>
          <p14:tracePt t="9587" x="4470400" y="2297113"/>
          <p14:tracePt t="9588" x="4411663" y="2297113"/>
          <p14:tracePt t="9606" x="4295775" y="2312988"/>
          <p14:tracePt t="9621" x="4164013" y="2338388"/>
          <p14:tracePt t="9639" x="4022725" y="2355850"/>
          <p14:tracePt t="9654" x="3856038" y="2371725"/>
          <p14:tracePt t="9673" x="3757613" y="2379663"/>
          <p14:tracePt t="9687" x="3657600" y="2397125"/>
          <p14:tracePt t="9707" x="3567113" y="2397125"/>
          <p14:tracePt t="9707" x="3524250" y="2397125"/>
          <p14:tracePt t="9721" x="3492500" y="2397125"/>
          <p14:tracePt t="9740" x="3433763" y="2397125"/>
          <p14:tracePt t="9754" x="3408363" y="2397125"/>
          <p14:tracePt t="9773" x="3375025" y="2397125"/>
          <p14:tracePt t="9787" x="3359150" y="2397125"/>
          <p14:tracePt t="10071" x="3351213" y="2397125"/>
          <p14:tracePt t="10079" x="3300413" y="2397125"/>
          <p14:tracePt t="10087" x="3276600" y="2397125"/>
          <p14:tracePt t="10095" x="3217863" y="2397125"/>
          <p14:tracePt t="10104" x="3168650" y="2397125"/>
          <p14:tracePt t="10111" x="3101975" y="2413000"/>
          <p14:tracePt t="10123" x="3027363" y="2413000"/>
          <p14:tracePt t="10137" x="2878138" y="2430463"/>
          <p14:tracePt t="10156" x="2744788" y="2438400"/>
          <p14:tracePt t="10171" x="2679700" y="2438400"/>
          <p14:tracePt t="10190" x="2587625" y="2454275"/>
          <p14:tracePt t="10204" x="2546350" y="2454275"/>
          <p14:tracePt t="10223" x="2513013" y="2454275"/>
          <p14:tracePt t="10237" x="2487613" y="2454275"/>
          <p14:tracePt t="10256" x="2471738" y="2454275"/>
          <p14:tracePt t="10271" x="2471738" y="2471738"/>
          <p14:tracePt t="10290" x="2454275" y="2471738"/>
          <p14:tracePt t="10442" x="2438400" y="2471738"/>
          <p14:tracePt t="10458" x="2430463" y="2471738"/>
          <p14:tracePt t="10466" x="2397125" y="2471738"/>
          <p14:tracePt t="10474" x="2379663" y="2471738"/>
          <p14:tracePt t="10482" x="2338388" y="2471738"/>
          <p14:tracePt t="10491" x="2305050" y="2471738"/>
          <p14:tracePt t="10499" x="2263775" y="2454275"/>
          <p14:tracePt t="10507" x="2239963" y="2454275"/>
          <p14:tracePt t="10521" x="2206625" y="2438400"/>
          <p14:tracePt t="10539" x="2132013" y="2413000"/>
          <p14:tracePt t="10540" x="2106613" y="2397125"/>
          <p14:tracePt t="10554" x="2090738" y="2379663"/>
          <p14:tracePt t="10572" x="2065338" y="2379663"/>
          <p14:tracePt t="10573" x="2032000" y="2355850"/>
          <p14:tracePt t="10588" x="2016125" y="2338388"/>
          <p14:tracePt t="10606" x="1998663" y="2312988"/>
          <p14:tracePt t="10621" x="1990725" y="2312988"/>
          <p14:tracePt t="10639" x="1973263" y="2281238"/>
          <p14:tracePt t="10687" x="1957388" y="2263775"/>
          <p14:tracePt t="10789" x="1957388" y="2255838"/>
          <p14:tracePt t="10814" x="1973263" y="2238375"/>
          <p14:tracePt t="10830" x="1973263" y="2222500"/>
          <p14:tracePt t="10838" x="1990725" y="2222500"/>
          <p14:tracePt t="10870" x="1998663" y="2206625"/>
          <p14:tracePt t="11864" x="2016125" y="2206625"/>
          <p14:tracePt t="11880" x="2032000" y="2189163"/>
          <p14:tracePt t="11888" x="2047875" y="2189163"/>
          <p14:tracePt t="11896" x="2065338" y="2181225"/>
          <p14:tracePt t="11904" x="2073275" y="2181225"/>
          <p14:tracePt t="11912" x="2090738" y="2181225"/>
          <p14:tracePt t="11923" x="2106613" y="2163763"/>
          <p14:tracePt t="11937" x="2122488" y="2163763"/>
          <p14:tracePt t="11938" x="2132013" y="2147888"/>
          <p14:tracePt t="11956" x="2147888" y="2147888"/>
          <p14:tracePt t="11957" x="2165350" y="2130425"/>
          <p14:tracePt t="11972" x="2189163" y="2130425"/>
          <p14:tracePt t="11990" x="2222500" y="2106613"/>
          <p14:tracePt t="12004" x="2263775" y="2089150"/>
          <p14:tracePt t="12023" x="2305050" y="2073275"/>
          <p14:tracePt t="12037" x="2371725" y="2065338"/>
          <p14:tracePt t="12056" x="2438400" y="2032000"/>
          <p14:tracePt t="12070" x="2487613" y="2032000"/>
          <p14:tracePt t="12071" x="2513013" y="2014538"/>
          <p14:tracePt t="12090" x="2662238" y="2014538"/>
          <p14:tracePt t="12104" x="2703513" y="2014538"/>
          <p14:tracePt t="12123" x="2852738" y="2014538"/>
          <p14:tracePt t="12137" x="2911475" y="2014538"/>
          <p14:tracePt t="12157" x="2986088" y="2014538"/>
          <p14:tracePt t="12157" x="3109913" y="2047875"/>
          <p14:tracePt t="12171" x="3184525" y="2065338"/>
          <p14:tracePt t="12171" x="3243263" y="2065338"/>
          <p14:tracePt t="12190" x="3351213" y="2089150"/>
          <p14:tracePt t="12204" x="3433763" y="2122488"/>
          <p14:tracePt t="12224" x="3508375" y="2122488"/>
          <p14:tracePt t="12238" x="3567113" y="2130425"/>
          <p14:tracePt t="12257" x="3598863" y="2147888"/>
          <p14:tracePt t="12271" x="3624263" y="2147888"/>
          <p14:tracePt t="12291" x="3641725" y="2147888"/>
          <p14:tracePt t="12304" x="3657600" y="2147888"/>
          <p14:tracePt t="12623" x="3683000" y="2147888"/>
          <p14:tracePt t="12631" x="3698875" y="2147888"/>
          <p14:tracePt t="12639" x="3716338" y="2147888"/>
          <p14:tracePt t="12647" x="3740150" y="2147888"/>
          <p14:tracePt t="12655" x="3773488" y="2130425"/>
          <p14:tracePt t="12663" x="3798888" y="2130425"/>
          <p14:tracePt t="12673" x="3832225" y="2130425"/>
          <p14:tracePt t="12687" x="3889375" y="2122488"/>
          <p14:tracePt t="12706" x="3948113" y="2106613"/>
          <p14:tracePt t="12721" x="3973513" y="2089150"/>
          <p14:tracePt t="12721" x="3989388" y="2089150"/>
          <p14:tracePt t="12740" x="4048125" y="2073275"/>
          <p14:tracePt t="12754" x="4064000" y="2073275"/>
          <p14:tracePt t="12754" x="4097338" y="2065338"/>
          <p14:tracePt t="12773" x="4138613" y="2065338"/>
          <p14:tracePt t="12787" x="4164013" y="2065338"/>
          <p14:tracePt t="12806" x="4213225" y="2047875"/>
          <p14:tracePt t="12821" x="4238625" y="2047875"/>
          <p14:tracePt t="12840" x="4279900" y="2047875"/>
          <p14:tracePt t="12854" x="4329113" y="2047875"/>
          <p14:tracePt t="12873" x="4354513" y="2047875"/>
          <p14:tracePt t="12874" x="4370388" y="2047875"/>
          <p14:tracePt t="12887" x="4387850" y="2047875"/>
          <p14:tracePt t="12907" x="4411663" y="2047875"/>
          <p14:tracePt t="12921" x="4429125" y="2047875"/>
          <p14:tracePt t="12940" x="4445000" y="2047875"/>
          <p14:tracePt t="12941" x="4462463" y="2047875"/>
          <p14:tracePt t="12954" x="4470400" y="2047875"/>
          <p14:tracePt t="12955" x="4486275" y="2047875"/>
          <p14:tracePt t="12974" x="4503738" y="2047875"/>
          <p14:tracePt t="12975" x="4519613" y="2047875"/>
          <p14:tracePt t="12989" x="4529138" y="2047875"/>
          <p14:tracePt t="12989" x="4560888" y="2065338"/>
          <p14:tracePt t="13007" x="4578350" y="2073275"/>
          <p14:tracePt t="13008" x="4603750" y="2089150"/>
          <p14:tracePt t="13021" x="4635500" y="2130425"/>
          <p14:tracePt t="13040" x="4660900" y="2147888"/>
          <p14:tracePt t="13054" x="4694238" y="2181225"/>
          <p14:tracePt t="13074" x="4719638" y="2189163"/>
          <p14:tracePt t="13087" x="4735513" y="2189163"/>
          <p14:tracePt t="13088" x="4735513" y="2206625"/>
          <p14:tracePt t="13108" x="4752975" y="2206625"/>
          <p14:tracePt t="13108" x="4768850" y="2222500"/>
          <p14:tracePt t="13141" x="4776788" y="2222500"/>
          <p14:tracePt t="13196" x="4776788" y="2238375"/>
          <p14:tracePt t="13446" x="4776788" y="2255838"/>
          <p14:tracePt t="31674" x="4776788" y="2263775"/>
          <p14:tracePt t="31690" x="4776788" y="2281238"/>
          <p14:tracePt t="31707" x="4776788" y="2297113"/>
          <p14:tracePt t="31733" x="4776788" y="2312988"/>
          <p14:tracePt t="31734" x="4776788" y="2322513"/>
          <p14:tracePt t="31741" x="4768850" y="2322513"/>
          <p14:tracePt t="31762" x="4768850" y="2338388"/>
          <p14:tracePt t="31795" x="4768850" y="2355850"/>
          <p14:tracePt t="31806" x="4768850" y="2371725"/>
          <p14:tracePt t="31839" x="4768850" y="2379663"/>
          <p14:tracePt t="31862" x="4752975" y="2379663"/>
          <p14:tracePt t="31910" x="4752975" y="2397125"/>
          <p14:tracePt t="31951" x="4752975" y="2413000"/>
          <p14:tracePt t="31959" x="4735513" y="2413000"/>
          <p14:tracePt t="32007" x="4735513" y="2430463"/>
          <p14:tracePt t="32039" x="4719638" y="2430463"/>
          <p14:tracePt t="32047" x="4719638" y="2438400"/>
          <p14:tracePt t="32177" x="4719638" y="2454275"/>
          <p14:tracePt t="32193" x="4711700" y="2454275"/>
          <p14:tracePt t="32241" x="4694238" y="2471738"/>
          <p14:tracePt t="32258" x="4678363" y="2487613"/>
          <p14:tracePt t="32274" x="4678363" y="2505075"/>
          <p14:tracePt t="32282" x="4660900" y="2513013"/>
          <p14:tracePt t="32290" x="4652963" y="2528888"/>
          <p14:tracePt t="32298" x="4652963" y="2546350"/>
          <p14:tracePt t="32306" x="4635500" y="2562225"/>
          <p14:tracePt t="32314" x="4619625" y="2570163"/>
          <p14:tracePt t="32323" x="4619625" y="2587625"/>
          <p14:tracePt t="32338" x="4603750" y="2603500"/>
          <p14:tracePt t="32356" x="4603750" y="2620963"/>
          <p14:tracePt t="32357" x="4586288" y="2644775"/>
          <p14:tracePt t="32371" x="4586288" y="2662238"/>
          <p14:tracePt t="32371" x="4578350" y="2686050"/>
          <p14:tracePt t="32390" x="4578350" y="2719388"/>
          <p14:tracePt t="32404" x="4560888" y="2760663"/>
          <p14:tracePt t="32423" x="4545013" y="2811463"/>
          <p14:tracePt t="32438" x="4529138" y="2852738"/>
          <p14:tracePt t="32457" x="4519613" y="2927350"/>
          <p14:tracePt t="32471" x="4503738" y="3009900"/>
          <p14:tracePt t="32491" x="4486275" y="3084513"/>
          <p14:tracePt t="32504" x="4462463" y="3184525"/>
          <p14:tracePt t="32524" x="4445000" y="3292475"/>
          <p14:tracePt t="32525" x="4429125" y="3316288"/>
          <p14:tracePt t="32538" x="4429125" y="3349625"/>
          <p14:tracePt t="32558" x="4403725" y="3467100"/>
          <p14:tracePt t="32571" x="4387850" y="3490913"/>
          <p14:tracePt t="32591" x="4370388" y="3582988"/>
          <p14:tracePt t="32605" x="4354513" y="3616325"/>
          <p14:tracePt t="32605" x="4354513" y="3624263"/>
          <p14:tracePt t="32625" x="4337050" y="3673475"/>
          <p14:tracePt t="32638" x="4337050" y="3714750"/>
          <p14:tracePt t="32659" x="4329113" y="3740150"/>
          <p14:tracePt t="32671" x="4329113" y="3756025"/>
          <p14:tracePt t="32692" x="4329113" y="3773488"/>
          <p14:tracePt t="32705" x="4329113" y="3789363"/>
          <p14:tracePt t="32775" x="4329113" y="3797300"/>
          <p14:tracePt t="32790" x="4313238" y="3797300"/>
          <p14:tracePt t="32807" x="4313238" y="3814763"/>
          <p14:tracePt t="32823" x="4295775" y="3830638"/>
          <p14:tracePt t="32839" x="4295775" y="3848100"/>
          <p14:tracePt t="32855" x="4295775" y="3863975"/>
          <p14:tracePt t="32863" x="4295775" y="3871913"/>
          <p14:tracePt t="32871" x="4279900" y="3871913"/>
          <p14:tracePt t="32889" x="4279900" y="3889375"/>
          <p14:tracePt t="32904" x="4279900" y="3905250"/>
          <p14:tracePt t="32923" x="4271963" y="3905250"/>
          <p14:tracePt t="32928" x="4271963" y="3922713"/>
          <p14:tracePt t="32971" x="4271963" y="3930650"/>
          <p14:tracePt t="34317" x="4271963" y="3922713"/>
          <p14:tracePt t="34325" x="4271963" y="3889375"/>
          <p14:tracePt t="34333" x="4271963" y="3871913"/>
          <p14:tracePt t="34342" x="4279900" y="3848100"/>
          <p14:tracePt t="34349" x="4279900" y="3814763"/>
          <p14:tracePt t="34357" x="4279900" y="3756025"/>
          <p14:tracePt t="34366" x="4295775" y="3732213"/>
          <p14:tracePt t="34374" x="4295775" y="3698875"/>
          <p14:tracePt t="34387" x="4313238" y="3624263"/>
          <p14:tracePt t="34406" x="4313238" y="3541713"/>
          <p14:tracePt t="34421" x="4329113" y="3490913"/>
          <p14:tracePt t="34440" x="4329113" y="3449638"/>
          <p14:tracePt t="34441" x="4329113" y="3424238"/>
          <p14:tracePt t="34454" x="4329113" y="3390900"/>
          <p14:tracePt t="34455" x="4329113" y="3367088"/>
          <p14:tracePt t="34474" x="4329113" y="3333750"/>
          <p14:tracePt t="34488" x="4329113" y="3292475"/>
          <p14:tracePt t="34507" x="4329113" y="3259138"/>
          <p14:tracePt t="34521" x="4329113" y="3233738"/>
          <p14:tracePt t="34540" x="4329113" y="3200400"/>
          <p14:tracePt t="34554" x="4329113" y="3184525"/>
          <p14:tracePt t="34574" x="4337050" y="3159125"/>
          <p14:tracePt t="34588" x="4337050" y="3101975"/>
          <p14:tracePt t="34608" x="4337050" y="3027363"/>
          <p14:tracePt t="34608" x="4354513" y="2986088"/>
          <p14:tracePt t="34621" x="4370388" y="2927350"/>
          <p14:tracePt t="34988" x="4354513" y="2927350"/>
          <p14:tracePt t="34996" x="4329113" y="2927350"/>
          <p14:tracePt t="35004" x="4313238" y="2935288"/>
          <p14:tracePt t="35012" x="4279900" y="2986088"/>
          <p14:tracePt t="35021" x="4254500" y="3009900"/>
          <p14:tracePt t="35028" x="4221163" y="3043238"/>
          <p14:tracePt t="35040" x="4179888" y="3084513"/>
          <p14:tracePt t="35054" x="4122738" y="3176588"/>
          <p14:tracePt t="35073" x="4079875" y="3259138"/>
          <p14:tracePt t="35087" x="4030663" y="3333750"/>
          <p14:tracePt t="35107" x="3989388" y="3408363"/>
          <p14:tracePt t="35121" x="3973513" y="3449638"/>
          <p14:tracePt t="35416" x="3963988" y="3449638"/>
          <p14:tracePt t="35424" x="3948113" y="3449638"/>
          <p14:tracePt t="35432" x="3930650" y="3449638"/>
          <p14:tracePt t="35441" x="3906838" y="3467100"/>
          <p14:tracePt t="35448" x="3889375" y="3482975"/>
          <p14:tracePt t="35456" x="3856038" y="3508375"/>
          <p14:tracePt t="35464" x="3832225" y="3524250"/>
          <p14:tracePt t="35473" x="3814763" y="3541713"/>
          <p14:tracePt t="35488" x="3790950" y="3549650"/>
          <p14:tracePt t="35488" x="3773488" y="3565525"/>
          <p14:tracePt t="35507" x="3724275" y="3616325"/>
          <p14:tracePt t="35521" x="3716338" y="3624263"/>
          <p14:tracePt t="35521" x="3698875" y="3640138"/>
          <p14:tracePt t="35540" x="3683000" y="3673475"/>
          <p14:tracePt t="35554" x="3657600" y="3698875"/>
          <p14:tracePt t="35573" x="3641725" y="3698875"/>
          <p14:tracePt t="35588" x="3641725" y="3714750"/>
          <p14:tracePt t="35607" x="3624263" y="3732213"/>
          <p14:tracePt t="35654" x="3624263" y="3740150"/>
          <p14:tracePt t="35706" x="3608388" y="3740150"/>
          <p14:tracePt t="35755" x="3608388" y="3756025"/>
          <p14:tracePt t="35884" x="3624263" y="3756025"/>
          <p14:tracePt t="35900" x="3657600" y="3756025"/>
          <p14:tracePt t="35908" x="3683000" y="3756025"/>
          <p14:tracePt t="35916" x="3716338" y="3756025"/>
          <p14:tracePt t="35924" x="3740150" y="3756025"/>
          <p14:tracePt t="35932" x="3790950" y="3756025"/>
          <p14:tracePt t="35941" x="3832225" y="3756025"/>
          <p14:tracePt t="35954" x="3856038" y="3756025"/>
          <p14:tracePt t="35973" x="3948113" y="3756025"/>
          <p14:tracePt t="35974" x="3963988" y="3740150"/>
          <p14:tracePt t="35989" x="4005263" y="3740150"/>
          <p14:tracePt t="35989" x="4048125" y="3740150"/>
          <p14:tracePt t="36006" x="4079875" y="3740150"/>
          <p14:tracePt t="36007" x="4105275" y="3740150"/>
          <p14:tracePt t="36021" x="4138613" y="3732213"/>
          <p14:tracePt t="36021" x="4154488" y="3732213"/>
          <p14:tracePt t="36040" x="4238625" y="3714750"/>
          <p14:tracePt t="36054" x="4295775" y="3698875"/>
          <p14:tracePt t="36073" x="4411663" y="3681413"/>
          <p14:tracePt t="36088" x="4503738" y="3657600"/>
          <p14:tracePt t="36088" x="4603750" y="3640138"/>
          <p14:tracePt t="36106" x="4868863" y="3616325"/>
          <p14:tracePt t="36121" x="5159375" y="3582988"/>
          <p14:tracePt t="36140" x="5383213" y="3582988"/>
          <p14:tracePt t="36154" x="5689600" y="3582988"/>
          <p14:tracePt t="36173" x="5921375" y="3582988"/>
          <p14:tracePt t="36188" x="6054725" y="3624263"/>
          <p14:tracePt t="36207" x="6170613" y="3673475"/>
          <p14:tracePt t="36207" x="6196013" y="3698875"/>
          <p14:tracePt t="36221" x="6229350" y="3714750"/>
          <p14:tracePt t="36240" x="6245225" y="3732213"/>
          <p14:tracePt t="37329" x="6229350" y="3732213"/>
          <p14:tracePt t="37337" x="6196013" y="3732213"/>
          <p14:tracePt t="37346" x="6170613" y="3732213"/>
          <p14:tracePt t="37354" x="6137275" y="3732213"/>
          <p14:tracePt t="37362" x="6111875" y="3732213"/>
          <p14:tracePt t="37371" x="6062663" y="3732213"/>
          <p14:tracePt t="37378" x="5995988" y="3732213"/>
          <p14:tracePt t="37390" x="5946775" y="3732213"/>
          <p14:tracePt t="37404" x="5805488" y="3732213"/>
          <p14:tracePt t="37423" x="5689600" y="3732213"/>
          <p14:tracePt t="37438" x="5540375" y="3732213"/>
          <p14:tracePt t="37456" x="5424488" y="3732213"/>
          <p14:tracePt t="37471" x="5349875" y="3732213"/>
          <p14:tracePt t="37490" x="5249863" y="3740150"/>
          <p14:tracePt t="37504" x="5159375" y="3756025"/>
          <p14:tracePt t="37524" x="5018088" y="3773488"/>
          <p14:tracePt t="37537" x="4959350" y="3789363"/>
          <p14:tracePt t="37557" x="4794250" y="3814763"/>
          <p14:tracePt t="37571" x="4735513" y="3830638"/>
          <p14:tracePt t="37590" x="4545013" y="3889375"/>
          <p14:tracePt t="37604" x="4486275" y="3905250"/>
          <p14:tracePt t="37605" x="4429125" y="3930650"/>
          <p14:tracePt t="37624" x="4329113" y="3963988"/>
          <p14:tracePt t="37638" x="4279900" y="3979863"/>
          <p14:tracePt t="37638" x="4238625" y="4005263"/>
          <p14:tracePt t="37657" x="4164013" y="4021138"/>
          <p14:tracePt t="37671" x="4138613" y="4038600"/>
          <p14:tracePt t="37691" x="4105275" y="4046538"/>
          <p14:tracePt t="37782" x="4105275" y="4038600"/>
          <p14:tracePt t="37790" x="4105275" y="4021138"/>
          <p14:tracePt t="37798" x="4122738" y="4005263"/>
          <p14:tracePt t="37806" x="4154488" y="3979863"/>
          <p14:tracePt t="37814" x="4179888" y="3930650"/>
          <p14:tracePt t="37823" x="4221163" y="3905250"/>
          <p14:tracePt t="37838" x="4279900" y="3863975"/>
          <p14:tracePt t="37856" x="4354513" y="3830638"/>
          <p14:tracePt t="37856" x="4519613" y="3740150"/>
          <p14:tracePt t="37871" x="4586288" y="3698875"/>
          <p14:tracePt t="37871" x="4678363" y="3673475"/>
          <p14:tracePt t="37890" x="4868863" y="3624263"/>
          <p14:tracePt t="37904" x="4959350" y="3598863"/>
          <p14:tracePt t="37905" x="5059363" y="3582988"/>
          <p14:tracePt t="37923" x="5275263" y="3582988"/>
          <p14:tracePt t="37938" x="5499100" y="3582988"/>
          <p14:tracePt t="37956" x="5715000" y="3582988"/>
          <p14:tracePt t="37973" x="5921375" y="3582988"/>
          <p14:tracePt t="37990" x="6096000" y="3598863"/>
          <p14:tracePt t="38005" x="6211888" y="3640138"/>
          <p14:tracePt t="38023" x="6327775" y="3681413"/>
          <p14:tracePt t="38038" x="6345238" y="3714750"/>
          <p14:tracePt t="38038" x="6386513" y="3732213"/>
          <p14:tracePt t="39898" x="6369050" y="3732213"/>
          <p14:tracePt t="39906" x="6361113" y="3732213"/>
          <p14:tracePt t="39914" x="6345238" y="3732213"/>
          <p14:tracePt t="39924" x="6303963" y="3740150"/>
          <p14:tracePt t="39930" x="6270625" y="3740150"/>
          <p14:tracePt t="39938" x="6245225" y="3773488"/>
          <p14:tracePt t="39946" x="6196013" y="3789363"/>
          <p14:tracePt t="39957" x="6170613" y="3797300"/>
          <p14:tracePt t="39971" x="6080125" y="3848100"/>
          <p14:tracePt t="39991" x="6062663" y="3863975"/>
          <p14:tracePt t="39991" x="6005513" y="3871913"/>
          <p14:tracePt t="40004" x="5962650" y="3905250"/>
          <p14:tracePt t="40005" x="5921375" y="3930650"/>
          <p14:tracePt t="40023" x="5822950" y="3989388"/>
          <p14:tracePt t="40038" x="5689600" y="4046538"/>
          <p14:tracePt t="40056" x="5540375" y="4121150"/>
          <p14:tracePt t="40071" x="5383213" y="4213225"/>
          <p14:tracePt t="40090" x="5200650" y="4295775"/>
          <p14:tracePt t="40104" x="5018088" y="4427538"/>
          <p14:tracePt t="40124" x="4752975" y="4619625"/>
          <p14:tracePt t="40124" x="4694238" y="4651375"/>
          <p14:tracePt t="40137" x="4586288" y="4710113"/>
          <p14:tracePt t="40157" x="4354513" y="4867275"/>
          <p14:tracePt t="40171" x="4295775" y="4908550"/>
          <p14:tracePt t="40190" x="4179888" y="4983163"/>
          <p14:tracePt t="40204" x="4154488" y="5016500"/>
          <p14:tracePt t="40205" x="4122738" y="5041900"/>
          <p14:tracePt t="40224" x="4097338" y="5057775"/>
          <p14:tracePt t="40238" x="4079875" y="5075238"/>
          <p14:tracePt t="40257" x="4064000" y="5091113"/>
          <p14:tracePt t="40291" x="4048125" y="5091113"/>
          <p14:tracePt t="40326" x="4048125" y="5100638"/>
          <p14:tracePt t="40358" x="4030663" y="5100638"/>
          <p14:tracePt t="40374" x="4030663" y="5116513"/>
          <p14:tracePt t="40891" x="4022725" y="5116513"/>
          <p14:tracePt t="40899" x="4005263" y="5132388"/>
          <p14:tracePt t="40907" x="3989388" y="5132388"/>
          <p14:tracePt t="40915" x="3989388" y="5149850"/>
          <p14:tracePt t="40923" x="3973513" y="5157788"/>
          <p14:tracePt t="40941" x="3963988" y="5157788"/>
          <p14:tracePt t="40947" x="3963988" y="5175250"/>
          <p14:tracePt t="40955" x="3948113" y="5191125"/>
          <p14:tracePt t="40980" x="3948113" y="5207000"/>
          <p14:tracePt t="40996" x="3930650" y="5207000"/>
          <p14:tracePt t="41008" x="3930650" y="5224463"/>
          <p14:tracePt t="41040" x="3914775" y="5232400"/>
          <p14:tracePt t="41074" x="3914775" y="5249863"/>
          <p14:tracePt t="41108" x="3906838" y="5249863"/>
          <p14:tracePt t="41190" x="3906838" y="5265738"/>
          <p14:tracePt t="41319" x="3906838" y="5281613"/>
          <p14:tracePt t="41933" x="3889375" y="5291138"/>
          <p14:tracePt t="41957" x="3889375" y="5307013"/>
          <p14:tracePt t="41973" x="3873500" y="5307013"/>
          <p14:tracePt t="41989" x="3873500" y="5324475"/>
          <p14:tracePt t="42013" x="3856038" y="5324475"/>
          <p14:tracePt t="42021" x="3856038" y="5340350"/>
          <p14:tracePt t="42046" x="3848100" y="5348288"/>
          <p14:tracePt t="42054" x="3832225" y="5348288"/>
          <p14:tracePt t="42078" x="3814763" y="5365750"/>
          <p14:tracePt t="42087" x="3798888" y="5365750"/>
          <p14:tracePt t="42094" x="3790950" y="5381625"/>
          <p14:tracePt t="42110" x="3773488" y="5399088"/>
          <p14:tracePt t="42118" x="3757613" y="5399088"/>
          <p14:tracePt t="42126" x="3740150" y="5407025"/>
          <p14:tracePt t="42138" x="3724275" y="5407025"/>
          <p14:tracePt t="42157" x="3716338" y="5422900"/>
          <p14:tracePt t="42171" x="3698875" y="5440363"/>
          <p14:tracePt t="42204" x="3683000" y="5456238"/>
          <p14:tracePt t="42224" x="3665538" y="5464175"/>
          <p14:tracePt t="42257" x="3657600" y="5464175"/>
          <p14:tracePt t="42257" x="3641725" y="5464175"/>
          <p14:tracePt t="42271" x="3624263" y="5464175"/>
          <p14:tracePt t="42290" x="3608388" y="5481638"/>
          <p14:tracePt t="42291" x="3598863" y="5481638"/>
          <p14:tracePt t="42304" x="3582988" y="5481638"/>
          <p14:tracePt t="42305" x="3567113" y="5481638"/>
          <p14:tracePt t="42324" x="3541713" y="5481638"/>
          <p14:tracePt t="42338" x="3524250" y="5481638"/>
          <p14:tracePt t="42357" x="3508375" y="5481638"/>
          <p14:tracePt t="42371" x="3475038" y="5464175"/>
          <p14:tracePt t="42391" x="3449638" y="5456238"/>
          <p14:tracePt t="42404" x="3433763" y="5440363"/>
          <p14:tracePt t="42425" x="3408363" y="5422900"/>
          <p14:tracePt t="42426" x="3408363" y="5407025"/>
          <p14:tracePt t="42438" x="3392488" y="5407025"/>
          <p14:tracePt t="42458" x="3375025" y="5399088"/>
          <p14:tracePt t="42482" x="3359150" y="5399088"/>
          <p14:tracePt t="42522" x="3359150" y="5381625"/>
          <p14:tracePt t="42538" x="3351213" y="5381625"/>
          <p14:tracePt t="42546" x="3351213" y="5365750"/>
          <p14:tracePt t="42555" x="3333750" y="5365750"/>
          <p14:tracePt t="42562" x="3333750" y="5348288"/>
          <p14:tracePt t="42573" x="3317875" y="5348288"/>
          <p14:tracePt t="42588" x="3300413" y="5324475"/>
          <p14:tracePt t="42606" x="3300413" y="5307013"/>
          <p14:tracePt t="42607" x="3292475" y="5291138"/>
          <p14:tracePt t="42621" x="3276600" y="5265738"/>
          <p14:tracePt t="42639" x="3259138" y="5224463"/>
          <p14:tracePt t="42654" x="3259138" y="5157788"/>
          <p14:tracePt t="42673" x="3243263" y="5116513"/>
          <p14:tracePt t="42688" x="3243263" y="5075238"/>
          <p14:tracePt t="42707" x="3243263" y="5057775"/>
          <p14:tracePt t="42721" x="3243263" y="5041900"/>
          <p14:tracePt t="42740" x="3243263" y="5033963"/>
          <p14:tracePt t="42774" x="3243263" y="5016500"/>
          <p14:tracePt t="42808" x="3243263" y="5000625"/>
          <p14:tracePt t="42821" x="3259138" y="4983163"/>
          <p14:tracePt t="42841" x="3259138" y="4975225"/>
          <p14:tracePt t="42855" x="3276600" y="4975225"/>
          <p14:tracePt t="42856" x="3276600" y="4959350"/>
          <p14:tracePt t="45656" x="3292475" y="4941888"/>
          <p14:tracePt t="45672" x="3300413" y="4926013"/>
          <p14:tracePt t="45673" x="3333750" y="4908550"/>
          <p14:tracePt t="45696" x="3359150" y="4884738"/>
          <p14:tracePt t="45697" x="3375025" y="4867275"/>
          <p14:tracePt t="45706" x="3392488" y="4851400"/>
          <p14:tracePt t="45728" x="3416300" y="4826000"/>
          <p14:tracePt t="45739" x="3433763" y="4810125"/>
          <p14:tracePt t="45739" x="3449638" y="4784725"/>
          <p14:tracePt t="45762" x="3508375" y="4727575"/>
          <p14:tracePt t="45771" x="3524250" y="4710113"/>
          <p14:tracePt t="45793" x="3549650" y="4668838"/>
          <p14:tracePt t="45794" x="3549650" y="4651375"/>
          <p14:tracePt t="45805" x="3567113" y="4635500"/>
          <p14:tracePt t="45826" x="3598863" y="4619625"/>
          <p14:tracePt t="45826" x="3598863" y="4602163"/>
          <p14:tracePt t="45838" x="3608388" y="4594225"/>
          <p14:tracePt t="45859" x="3624263" y="4594225"/>
          <p14:tracePt t="45872" x="3624263" y="4576763"/>
          <p14:tracePt t="45893" x="3641725" y="4560888"/>
          <p14:tracePt t="45927" x="3657600" y="4519613"/>
          <p14:tracePt t="47320" x="3657600" y="4502150"/>
          <p14:tracePt t="47328" x="3683000" y="4460875"/>
          <p14:tracePt t="47337" x="3716338" y="4403725"/>
          <p14:tracePt t="47344" x="3757613" y="4329113"/>
          <p14:tracePt t="47352" x="3798888" y="4270375"/>
          <p14:tracePt t="47360" x="3873500" y="4179888"/>
          <p14:tracePt t="47373" x="3973513" y="4038600"/>
          <p14:tracePt t="47388" x="4254500" y="3657600"/>
          <p14:tracePt t="47406" x="4586288" y="3292475"/>
          <p14:tracePt t="47421" x="4943475" y="2894013"/>
          <p14:tracePt t="47440" x="5275263" y="2570163"/>
          <p14:tracePt t="47454" x="5424488" y="2430463"/>
          <p14:tracePt t="47455" x="5556250" y="2312988"/>
          <p14:tracePt t="47474" x="5864225" y="2014538"/>
          <p14:tracePt t="47488" x="5946775" y="1931988"/>
          <p14:tracePt t="47506" x="5980113" y="1898650"/>
          <p14:tracePt t="47804" x="5980113" y="1882775"/>
          <p14:tracePt t="47812" x="6037263" y="1824038"/>
          <p14:tracePt t="47820" x="6080125" y="1766888"/>
          <p14:tracePt t="47828" x="6137275" y="1700213"/>
          <p14:tracePt t="47838" x="6211888" y="1625600"/>
          <p14:tracePt t="47844" x="6270625" y="1566863"/>
          <p14:tracePt t="47856" x="6435725" y="1401763"/>
          <p14:tracePt t="47871" x="6726238" y="1152525"/>
          <p14:tracePt t="47889" x="7340600" y="704850"/>
          <p14:tracePt t="47904" x="7705725" y="496888"/>
          <p14:tracePt t="47923" x="8186738" y="265113"/>
          <p14:tracePt t="47938" x="8624888" y="746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8797-38AE-D5B4-BB81-855D87E8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Third Model, adding data augmentation and dropout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85DE2-9421-5E3C-B5B1-7732C1A32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08" y="2268740"/>
            <a:ext cx="6341338" cy="2535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880808-EDE1-76CC-AEDC-9A7B084F5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9" y="2937734"/>
            <a:ext cx="5153025" cy="1247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774E8-703D-EB5F-935A-AF7BCE7F6C65}"/>
              </a:ext>
            </a:extLst>
          </p:cNvPr>
          <p:cNvSpPr txBox="1"/>
          <p:nvPr/>
        </p:nvSpPr>
        <p:spPr>
          <a:xfrm>
            <a:off x="10085069" y="4811783"/>
            <a:ext cx="15824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>
                <a:latin typeface="Arial" panose="020B0604020202020204" pitchFamily="34" charset="0"/>
                <a:cs typeface="Arial" panose="020B0604020202020204" pitchFamily="34" charset="0"/>
              </a:rPr>
              <a:t>Kitten Data Augmentation Source: </a:t>
            </a:r>
            <a:r>
              <a:rPr lang="en-GB" sz="1100" i="1" err="1">
                <a:latin typeface="Arial" panose="020B0604020202020204" pitchFamily="34" charset="0"/>
                <a:cs typeface="Arial" panose="020B0604020202020204" pitchFamily="34" charset="0"/>
              </a:rPr>
              <a:t>Shinde,Y</a:t>
            </a:r>
            <a:r>
              <a:rPr lang="en-GB" sz="1100" i="1">
                <a:latin typeface="Arial" panose="020B0604020202020204" pitchFamily="34" charset="0"/>
                <a:cs typeface="Arial" panose="020B0604020202020204" pitchFamily="34" charset="0"/>
              </a:rPr>
              <a:t> Medium</a:t>
            </a: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0E2C340D-C55F-08B2-D192-CDFB741EC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98"/>
    </mc:Choice>
    <mc:Fallback xmlns="">
      <p:transition spd="slow" advTm="49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7" x="10425113" y="74613"/>
          <p14:tracePt t="842" x="10301288" y="231775"/>
          <p14:tracePt t="844" x="10152063" y="414338"/>
          <p14:tracePt t="850" x="10018713" y="571500"/>
          <p14:tracePt t="861" x="9869488" y="738188"/>
          <p14:tracePt t="864" x="9720263" y="912813"/>
          <p14:tracePt t="875" x="9596438" y="1062038"/>
          <p14:tracePt t="894" x="9396413" y="1276350"/>
          <p14:tracePt t="909" x="9280525" y="1376363"/>
          <p14:tracePt t="909" x="9197975" y="1484313"/>
          <p14:tracePt t="925" x="9048750" y="1641475"/>
          <p14:tracePt t="942" x="8990013" y="1716088"/>
          <p14:tracePt t="959" x="8932863" y="1790700"/>
          <p14:tracePt t="976" x="8915400" y="1831975"/>
          <p14:tracePt t="993" x="8899525" y="1849438"/>
          <p14:tracePt t="994" x="8891588" y="1849438"/>
          <p14:tracePt t="19528" x="8891588" y="1865313"/>
          <p14:tracePt t="19536" x="8891588" y="1882775"/>
          <p14:tracePt t="19544" x="8858250" y="1924050"/>
          <p14:tracePt t="19552" x="8840788" y="1939925"/>
          <p14:tracePt t="19560" x="8840788" y="1965325"/>
          <p14:tracePt t="19568" x="8816975" y="2014538"/>
          <p14:tracePt t="19576" x="8799513" y="2039938"/>
          <p14:tracePt t="19592" x="8783638" y="2055813"/>
          <p14:tracePt t="19608" x="8758238" y="2114550"/>
          <p14:tracePt t="19608" x="8742363" y="2147888"/>
          <p14:tracePt t="19609" x="8724900" y="2173288"/>
          <p14:tracePt t="19625" x="8667750" y="2263775"/>
          <p14:tracePt t="19642" x="8624888" y="2322513"/>
          <p14:tracePt t="19658" x="8593138" y="2363788"/>
          <p14:tracePt t="19659" x="8567738" y="2397125"/>
          <p14:tracePt t="19675" x="8534400" y="2420938"/>
          <p14:tracePt t="19676" x="8493125" y="2454275"/>
          <p14:tracePt t="19692" x="8401050" y="2528888"/>
          <p14:tracePt t="19708" x="8302625" y="2595563"/>
          <p14:tracePt t="19725" x="8194675" y="2670175"/>
          <p14:tracePt t="19741" x="8112125" y="2744788"/>
          <p14:tracePt t="19758" x="8037513" y="2786063"/>
          <p14:tracePt t="19775" x="7945438" y="2836863"/>
          <p14:tracePt t="19792" x="7886700" y="2860675"/>
          <p14:tracePt t="19808" x="7829550" y="2860675"/>
          <p14:tracePt t="20101" x="7829550" y="2878138"/>
          <p14:tracePt t="20109" x="7812088" y="2894013"/>
          <p14:tracePt t="20117" x="7796213" y="2911475"/>
          <p14:tracePt t="20125" x="7770813" y="2935288"/>
          <p14:tracePt t="20133" x="7737475" y="2968625"/>
          <p14:tracePt t="20141" x="7713663" y="2994025"/>
          <p14:tracePt t="20149" x="7696200" y="3009900"/>
          <p14:tracePt t="20159" x="7672388" y="3027363"/>
          <p14:tracePt t="20175" x="7639050" y="3051175"/>
          <p14:tracePt t="20175" x="7605713" y="3068638"/>
          <p14:tracePt t="20192" x="7580313" y="3101975"/>
          <p14:tracePt t="20192" x="7546975" y="3109913"/>
          <p14:tracePt t="20208" x="7523163" y="3125788"/>
          <p14:tracePt t="20225" x="7489825" y="3159125"/>
          <p14:tracePt t="20241" x="7472363" y="3176588"/>
          <p14:tracePt t="20258" x="7464425" y="3184525"/>
          <p14:tracePt t="20275" x="7464425" y="3200400"/>
          <p14:tracePt t="20569" x="7448550" y="3200400"/>
          <p14:tracePt t="20981" x="7448550" y="3184525"/>
          <p14:tracePt t="21014" x="7464425" y="3184525"/>
          <p14:tracePt t="21022" x="7464425" y="3176588"/>
          <p14:tracePt t="21030" x="7472363" y="3176588"/>
          <p14:tracePt t="21038" x="7472363" y="3159125"/>
          <p14:tracePt t="21046" x="7489825" y="3159125"/>
          <p14:tracePt t="21058" x="7505700" y="3159125"/>
          <p14:tracePt t="21075" x="7539038" y="3143250"/>
          <p14:tracePt t="21091" x="7546975" y="3109913"/>
          <p14:tracePt t="21108" x="7597775" y="3101975"/>
          <p14:tracePt t="21125" x="7621588" y="3084513"/>
          <p14:tracePt t="21142" x="7639050" y="3084513"/>
          <p14:tracePt t="21158" x="7654925" y="3068638"/>
          <p14:tracePt t="21175" x="7672388" y="3068638"/>
          <p14:tracePt t="21692" x="7696200" y="3068638"/>
          <p14:tracePt t="21700" x="7713663" y="3068638"/>
          <p14:tracePt t="21708" x="7729538" y="3068638"/>
          <p14:tracePt t="21716" x="7770813" y="3068638"/>
          <p14:tracePt t="21725" x="7796213" y="3068638"/>
          <p14:tracePt t="21732" x="7845425" y="3068638"/>
          <p14:tracePt t="21742" x="7886700" y="3084513"/>
          <p14:tracePt t="21758" x="7929563" y="3084513"/>
          <p14:tracePt t="21759" x="7978775" y="3101975"/>
          <p14:tracePt t="21775" x="8037513" y="3101975"/>
          <p14:tracePt t="21775" x="8094663" y="3109913"/>
          <p14:tracePt t="21791" x="8177213" y="3125788"/>
          <p14:tracePt t="21808" x="8269288" y="3143250"/>
          <p14:tracePt t="21825" x="8326438" y="3159125"/>
          <p14:tracePt t="21841" x="8385175" y="3176588"/>
          <p14:tracePt t="37735" x="8377238" y="3176588"/>
          <p14:tracePt t="37738" x="8285163" y="3217863"/>
          <p14:tracePt t="37744" x="8243888" y="3241675"/>
          <p14:tracePt t="37751" x="8194675" y="3275013"/>
          <p14:tracePt t="37759" x="8153400" y="3300413"/>
          <p14:tracePt t="37767" x="8112125" y="3333750"/>
          <p14:tracePt t="37775" x="8053388" y="3367088"/>
          <p14:tracePt t="37783" x="7986713" y="3408363"/>
          <p14:tracePt t="37793" x="7920038" y="3449638"/>
          <p14:tracePt t="37808" x="7796213" y="3524250"/>
          <p14:tracePt t="37809" x="7672388" y="3598863"/>
          <p14:tracePt t="37825" x="7523163" y="3673475"/>
          <p14:tracePt t="37826" x="7373938" y="3748088"/>
          <p14:tracePt t="37842" x="7050088" y="3881438"/>
          <p14:tracePt t="37858" x="6710363" y="3979863"/>
          <p14:tracePt t="37875" x="6378575" y="4071938"/>
          <p14:tracePt t="37893" x="6129338" y="4097338"/>
          <p14:tracePt t="37908" x="5715000" y="4113213"/>
          <p14:tracePt t="37925" x="5424488" y="4129088"/>
          <p14:tracePt t="37942" x="5216525" y="4129088"/>
          <p14:tracePt t="37958" x="4976813" y="4129088"/>
          <p14:tracePt t="37975" x="4760913" y="4129088"/>
          <p14:tracePt t="37992" x="4586288" y="4129088"/>
          <p14:tracePt t="38008" x="4519613" y="4129088"/>
          <p14:tracePt t="38009" x="4462463" y="4129088"/>
          <p14:tracePt t="38009" x="4437063" y="4129088"/>
          <p14:tracePt t="38025" x="4362450" y="4129088"/>
          <p14:tracePt t="38026" x="4329113" y="4129088"/>
          <p14:tracePt t="38042" x="4271963" y="4129088"/>
          <p14:tracePt t="38042" x="4246563" y="4129088"/>
          <p14:tracePt t="38059" x="4171950" y="4113213"/>
          <p14:tracePt t="38075" x="4130675" y="4097338"/>
          <p14:tracePt t="38076" x="4113213" y="4097338"/>
          <p14:tracePt t="38092" x="4079875" y="4079875"/>
          <p14:tracePt t="38093" x="4056063" y="4079875"/>
          <p14:tracePt t="38108" x="4038600" y="4071938"/>
          <p14:tracePt t="38109" x="4022725" y="4071938"/>
          <p14:tracePt t="38126" x="3997325" y="4038600"/>
          <p14:tracePt t="38143" x="3981450" y="4021138"/>
          <p14:tracePt t="38159" x="3963988" y="4005263"/>
          <p14:tracePt t="38176" x="3948113" y="3963988"/>
          <p14:tracePt t="40667" x="3948113" y="3979863"/>
          <p14:tracePt t="40675" x="3948113" y="3997325"/>
          <p14:tracePt t="40692" x="3940175" y="4005263"/>
          <p14:tracePt t="40700" x="3940175" y="4021138"/>
          <p14:tracePt t="40708" x="3922713" y="4021138"/>
          <p14:tracePt t="40716" x="3922713" y="4038600"/>
          <p14:tracePt t="40748" x="3922713" y="4054475"/>
          <p14:tracePt t="40780" x="3922713" y="4071938"/>
          <p14:tracePt t="40821" x="3922713" y="4079875"/>
          <p14:tracePt t="40918" x="3922713" y="4097338"/>
          <p14:tracePt t="40958" x="3922713" y="4113213"/>
          <p14:tracePt t="40966" x="3922713" y="4129088"/>
          <p14:tracePt t="40982" x="3922713" y="4138613"/>
          <p14:tracePt t="40992" x="3922713" y="4154488"/>
          <p14:tracePt t="40999" x="3922713" y="4171950"/>
          <p14:tracePt t="41015" x="3922713" y="4187825"/>
          <p14:tracePt t="41025" x="3922713" y="4195763"/>
          <p14:tracePt t="41058" x="3922713" y="4213225"/>
          <p14:tracePt t="41092" x="3922713" y="4229100"/>
          <p14:tracePt t="41314" x="3940175" y="4229100"/>
          <p14:tracePt t="41346" x="3948113" y="4229100"/>
          <p14:tracePt t="41370" x="3963988" y="4229100"/>
          <p14:tracePt t="41402" x="3981450" y="4229100"/>
          <p14:tracePt t="41806" x="3981450" y="4246563"/>
          <p14:tracePt t="42501" x="3963988" y="4262438"/>
          <p14:tracePt t="42517" x="3963988" y="4270375"/>
          <p14:tracePt t="42526" x="3963988" y="4287838"/>
          <p14:tracePt t="42533" x="3963988" y="4303713"/>
          <p14:tracePt t="42541" x="3963988" y="4321175"/>
          <p14:tracePt t="42549" x="3963988" y="4329113"/>
          <p14:tracePt t="42559" x="3963988" y="4362450"/>
          <p14:tracePt t="42575" x="3963988" y="4378325"/>
          <p14:tracePt t="42576" x="3963988" y="4386263"/>
          <p14:tracePt t="42592" x="3963988" y="4403725"/>
          <p14:tracePt t="47782" x="3981450" y="4362450"/>
          <p14:tracePt t="47790" x="4022725" y="4303713"/>
          <p14:tracePt t="47798" x="4071938" y="4246563"/>
          <p14:tracePt t="47808" x="4130675" y="4154488"/>
          <p14:tracePt t="47814" x="4229100" y="4038600"/>
          <p14:tracePt t="47825" x="4329113" y="3905250"/>
          <p14:tracePt t="47842" x="4586288" y="3624263"/>
          <p14:tracePt t="47858" x="5241925" y="2919413"/>
          <p14:tracePt t="47875" x="6327775" y="1906588"/>
          <p14:tracePt t="47893" x="7373938" y="1144588"/>
          <p14:tracePt t="47909" x="8177213" y="6048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02CB-BEB3-EFDB-8FFA-44A8D38B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Third Model (cont.)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9148C5-82EE-EC77-1CE6-84BE0C0EF322}"/>
              </a:ext>
            </a:extLst>
          </p:cNvPr>
          <p:cNvSpPr/>
          <p:nvPr/>
        </p:nvSpPr>
        <p:spPr>
          <a:xfrm>
            <a:off x="793592" y="1528422"/>
            <a:ext cx="5241370" cy="870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80F97-EE21-3DD5-2913-0D492FC9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92" y="2675976"/>
            <a:ext cx="5924550" cy="60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B20FE-294F-A5B5-5D58-D398381D8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92" y="3276051"/>
            <a:ext cx="8267700" cy="2609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01FCF-D9A4-E9D8-62E7-533C2F1FB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459" y="1663457"/>
            <a:ext cx="4800600" cy="600075"/>
          </a:xfrm>
          <a:prstGeom prst="rect">
            <a:avLst/>
          </a:prstGeom>
        </p:spPr>
      </p:pic>
      <p:pic>
        <p:nvPicPr>
          <p:cNvPr id="33" name="Audio 32">
            <a:extLst>
              <a:ext uri="{FF2B5EF4-FFF2-40B4-BE49-F238E27FC236}">
                <a16:creationId xmlns:a16="http://schemas.microsoft.com/office/drawing/2014/main" id="{DABDF60C-E306-1DA8-84D7-2CFB8D0EF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63"/>
    </mc:Choice>
    <mc:Fallback xmlns="">
      <p:transition spd="slow" advTm="4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" x="7737475" y="1543050"/>
          <p14:tracePt t="15" x="7680325" y="1584325"/>
          <p14:tracePt t="26" x="7639050" y="1633538"/>
          <p14:tracePt t="42" x="7597775" y="1674813"/>
          <p14:tracePt t="42" x="7546975" y="1733550"/>
          <p14:tracePt t="44" x="7489825" y="1790700"/>
          <p14:tracePt t="61" x="7448550" y="1849438"/>
          <p14:tracePt t="62" x="7405688" y="1890713"/>
          <p14:tracePt t="71" x="7373938" y="1957388"/>
          <p14:tracePt t="88" x="7315200" y="2055813"/>
          <p14:tracePt t="92" x="7273925" y="2114550"/>
          <p14:tracePt t="105" x="7256463" y="2155825"/>
          <p14:tracePt t="121" x="7224713" y="2230438"/>
          <p14:tracePt t="138" x="7199313" y="2305050"/>
          <p14:tracePt t="456" x="7199313" y="2322513"/>
          <p14:tracePt t="464" x="7181850" y="2338388"/>
          <p14:tracePt t="472" x="7181850" y="2363788"/>
          <p14:tracePt t="480" x="7158038" y="2379663"/>
          <p14:tracePt t="503" x="7140575" y="2420938"/>
          <p14:tracePt t="522" x="7124700" y="2471738"/>
          <p14:tracePt t="522" x="7124700" y="2479675"/>
          <p14:tracePt t="529" x="7107238" y="2479675"/>
          <p14:tracePt t="537" x="7107238" y="2495550"/>
          <p14:tracePt t="570" x="7107238" y="2513013"/>
          <p14:tracePt t="650" x="7124700" y="2495550"/>
          <p14:tracePt t="666" x="7140575" y="2479675"/>
          <p14:tracePt t="682" x="7158038" y="2471738"/>
          <p14:tracePt t="698" x="7165975" y="2454275"/>
          <p14:tracePt t="714" x="7165975" y="2438400"/>
          <p14:tracePt t="722" x="7181850" y="2438400"/>
          <p14:tracePt t="747" x="7181850" y="2420938"/>
          <p14:tracePt t="771" x="7199313" y="2420938"/>
          <p14:tracePt t="779" x="7199313" y="2405063"/>
          <p14:tracePt t="795" x="7199313" y="2397125"/>
          <p14:tracePt t="811" x="7215188" y="2397125"/>
          <p14:tracePt t="821" x="7215188" y="2363788"/>
          <p14:tracePt t="3043" x="7199313" y="2363788"/>
          <p14:tracePt t="3051" x="7181850" y="2363788"/>
          <p14:tracePt t="3059" x="7165975" y="2363788"/>
          <p14:tracePt t="3067" x="7158038" y="2379663"/>
          <p14:tracePt t="3083" x="7140575" y="2379663"/>
          <p14:tracePt t="3091" x="7124700" y="2379663"/>
          <p14:tracePt t="3104" x="7124700" y="2397125"/>
          <p14:tracePt t="3121" x="7107238" y="2397125"/>
          <p14:tracePt t="3138" x="7091363" y="2405063"/>
          <p14:tracePt t="3154" x="7083425" y="2405063"/>
          <p14:tracePt t="3171" x="7065963" y="2405063"/>
          <p14:tracePt t="3221" x="7065963" y="2420938"/>
          <p14:tracePt t="3228" x="7050088" y="2420938"/>
          <p14:tracePt t="3333" x="7032625" y="2420938"/>
          <p14:tracePt t="3341" x="7032625" y="2438400"/>
          <p14:tracePt t="3891" x="7024688" y="2438400"/>
          <p14:tracePt t="3907" x="7008813" y="2438400"/>
          <p14:tracePt t="3915" x="6975475" y="2438400"/>
          <p14:tracePt t="3923" x="6958013" y="2454275"/>
          <p14:tracePt t="3931" x="6934200" y="2454275"/>
          <p14:tracePt t="3939" x="6892925" y="2454275"/>
          <p14:tracePt t="3954" x="6875463" y="2471738"/>
          <p14:tracePt t="3971" x="6842125" y="2471738"/>
          <p14:tracePt t="3972" x="6800850" y="2471738"/>
          <p14:tracePt t="3972" x="6767513" y="2471738"/>
          <p14:tracePt t="3988" x="6726238" y="2471738"/>
          <p14:tracePt t="3988" x="6700838" y="2471738"/>
          <p14:tracePt t="4004" x="6626225" y="2471738"/>
          <p14:tracePt t="4021" x="6577013" y="2471738"/>
          <p14:tracePt t="4021" x="6551613" y="2471738"/>
          <p14:tracePt t="4038" x="6518275" y="2471738"/>
          <p14:tracePt t="4038" x="6494463" y="2471738"/>
          <p14:tracePt t="4054" x="6402388" y="2471738"/>
          <p14:tracePt t="4071" x="6319838" y="2454275"/>
          <p14:tracePt t="4088" x="6196013" y="2438400"/>
          <p14:tracePt t="4104" x="6037263" y="2438400"/>
          <p14:tracePt t="4121" x="5864225" y="2420938"/>
          <p14:tracePt t="4138" x="5614988" y="2420938"/>
          <p14:tracePt t="4155" x="5357813" y="2420938"/>
          <p14:tracePt t="4171" x="5067300" y="2420938"/>
          <p14:tracePt t="4188" x="4743450" y="2454275"/>
          <p14:tracePt t="4205" x="4511675" y="2471738"/>
          <p14:tracePt t="4221" x="4362450" y="2479675"/>
          <p14:tracePt t="4222" x="4246563" y="2495550"/>
          <p14:tracePt t="4222" x="4113213" y="2513013"/>
          <p14:tracePt t="4238" x="3997325" y="2528888"/>
          <p14:tracePt t="4239" x="3906838" y="2536825"/>
          <p14:tracePt t="4255" x="3814763" y="2554288"/>
          <p14:tracePt t="4255" x="3748088" y="2554288"/>
          <p14:tracePt t="4272" x="3673475" y="2570163"/>
          <p14:tracePt t="4272" x="3624263" y="2587625"/>
          <p14:tracePt t="4289" x="3567113" y="2595563"/>
          <p14:tracePt t="4290" x="3508375" y="2595563"/>
          <p14:tracePt t="4305" x="3500438" y="2611438"/>
          <p14:tracePt t="4305" x="3449638" y="2628900"/>
          <p14:tracePt t="4321" x="3425825" y="2644775"/>
          <p14:tracePt t="4322" x="3408363" y="2644775"/>
          <p14:tracePt t="4338" x="3392488" y="2644775"/>
          <p14:tracePt t="4537" x="3333750" y="2644775"/>
          <p14:tracePt t="4545" x="3276600" y="2628900"/>
          <p14:tracePt t="4555" x="3235325" y="2595563"/>
          <p14:tracePt t="4561" x="3176588" y="2587625"/>
          <p14:tracePt t="4571" x="3101975" y="2554288"/>
          <p14:tracePt t="4577" x="3027363" y="2536825"/>
          <p14:tracePt t="4588" x="2952750" y="2528888"/>
          <p14:tracePt t="4605" x="2778125" y="2471738"/>
          <p14:tracePt t="4621" x="2554288" y="2397125"/>
          <p14:tracePt t="4638" x="2397125" y="2338388"/>
          <p14:tracePt t="4655" x="2305050" y="2305050"/>
          <p14:tracePt t="4671" x="2230438" y="2263775"/>
          <p14:tracePt t="4688" x="2155825" y="2230438"/>
          <p14:tracePt t="4704" x="2132013" y="2214563"/>
          <p14:tracePt t="4721" x="2081213" y="2206625"/>
          <p14:tracePt t="4738" x="2073275" y="2206625"/>
          <p14:tracePt t="4755" x="2057400" y="2206625"/>
          <p14:tracePt t="4756" x="2057400" y="2189163"/>
          <p14:tracePt t="4828" x="2039938" y="2189163"/>
          <p14:tracePt t="4957" x="2039938" y="2173288"/>
          <p14:tracePt t="4973" x="2039938" y="2155825"/>
          <p14:tracePt t="4997" x="2039938" y="2147888"/>
          <p14:tracePt t="5102" x="2057400" y="2147888"/>
          <p14:tracePt t="5142" x="2073275" y="2147888"/>
          <p14:tracePt t="5579" x="2081213" y="2147888"/>
          <p14:tracePt t="5620" x="2098675" y="2147888"/>
          <p14:tracePt t="5845" x="2098675" y="2155825"/>
          <p14:tracePt t="5910" x="2114550" y="2155825"/>
          <p14:tracePt t="5950" x="2132013" y="2155825"/>
          <p14:tracePt t="5958" x="2132013" y="2173288"/>
          <p14:tracePt t="5982" x="2147888" y="2173288"/>
          <p14:tracePt t="6015" x="2155825" y="2173288"/>
          <p14:tracePt t="6023" x="2155825" y="2189163"/>
          <p14:tracePt t="6031" x="2173288" y="2189163"/>
          <p14:tracePt t="6047" x="2189163" y="2189163"/>
          <p14:tracePt t="6063" x="2206625" y="2206625"/>
          <p14:tracePt t="6079" x="2214563" y="2206625"/>
          <p14:tracePt t="6088" x="2230438" y="2214563"/>
          <p14:tracePt t="6105" x="2247900" y="2214563"/>
          <p14:tracePt t="6111" x="2263775" y="2230438"/>
          <p14:tracePt t="6122" x="2281238" y="2230438"/>
          <p14:tracePt t="6138" x="2289175" y="2247900"/>
          <p14:tracePt t="6154" x="2322513" y="2263775"/>
          <p14:tracePt t="6171" x="2347913" y="2289175"/>
          <p14:tracePt t="6188" x="2363788" y="2305050"/>
          <p14:tracePt t="6204" x="2397125" y="2338388"/>
          <p14:tracePt t="6221" x="2405063" y="2346325"/>
          <p14:tracePt t="6238" x="2438400" y="2363788"/>
          <p14:tracePt t="6255" x="2471738" y="2379663"/>
          <p14:tracePt t="6271" x="2497138" y="2397125"/>
          <p14:tracePt t="6289" x="2554288" y="2405063"/>
          <p14:tracePt t="6290" x="2571750" y="2405063"/>
          <p14:tracePt t="6305" x="2595563" y="2405063"/>
          <p14:tracePt t="6321" x="2628900" y="2420938"/>
          <p14:tracePt t="6321" x="2662238" y="2420938"/>
          <p14:tracePt t="6322" x="2670175" y="2420938"/>
          <p14:tracePt t="6338" x="2720975" y="2438400"/>
          <p14:tracePt t="6338" x="2744788" y="2438400"/>
          <p14:tracePt t="6355" x="2778125" y="2438400"/>
          <p14:tracePt t="6355" x="2819400" y="2438400"/>
          <p14:tracePt t="6371" x="2852738" y="2454275"/>
          <p14:tracePt t="6372" x="2860675" y="2454275"/>
          <p14:tracePt t="6389" x="2935288" y="2471738"/>
          <p14:tracePt t="6404" x="2968625" y="2471738"/>
          <p14:tracePt t="6405" x="2994025" y="2479675"/>
          <p14:tracePt t="6421" x="3052763" y="2479675"/>
          <p14:tracePt t="6438" x="3101975" y="2479675"/>
          <p14:tracePt t="6455" x="3143250" y="2495550"/>
          <p14:tracePt t="6472" x="3160713" y="2495550"/>
          <p14:tracePt t="7347" x="3176588" y="2495550"/>
          <p14:tracePt t="7355" x="3184525" y="2495550"/>
          <p14:tracePt t="7364" x="3201988" y="2479675"/>
          <p14:tracePt t="7374" x="3235325" y="2479675"/>
          <p14:tracePt t="7380" x="3276600" y="2471738"/>
          <p14:tracePt t="7388" x="3317875" y="2454275"/>
          <p14:tracePt t="7405" x="3351213" y="2454275"/>
          <p14:tracePt t="7405" x="3392488" y="2438400"/>
          <p14:tracePt t="7421" x="3408363" y="2438400"/>
          <p14:tracePt t="7422" x="3449638" y="2420938"/>
          <p14:tracePt t="7438" x="3500438" y="2420938"/>
          <p14:tracePt t="7438" x="3524250" y="2405063"/>
          <p14:tracePt t="7455" x="3582988" y="2397125"/>
          <p14:tracePt t="7471" x="3641725" y="2379663"/>
          <p14:tracePt t="7488" x="3690938" y="2379663"/>
          <p14:tracePt t="7504" x="3732213" y="2363788"/>
          <p14:tracePt t="7521" x="3773488" y="2363788"/>
          <p14:tracePt t="7538" x="3806825" y="2346325"/>
          <p14:tracePt t="7554" x="3832225" y="2346325"/>
          <p14:tracePt t="7571" x="3881438" y="2338388"/>
          <p14:tracePt t="7588" x="3906838" y="2322513"/>
          <p14:tracePt t="7604" x="3940175" y="2305050"/>
          <p14:tracePt t="7622" x="3981450" y="2289175"/>
          <p14:tracePt t="7622" x="3997325" y="2289175"/>
          <p14:tracePt t="7638" x="4014788" y="2271713"/>
          <p14:tracePt t="7638" x="4038600" y="2263775"/>
          <p14:tracePt t="7655" x="4056063" y="2263775"/>
          <p14:tracePt t="7655" x="4079875" y="2247900"/>
          <p14:tracePt t="7671" x="4113213" y="2230438"/>
          <p14:tracePt t="7672" x="4138613" y="2214563"/>
          <p14:tracePt t="7688" x="4154488" y="2214563"/>
          <p14:tracePt t="7689" x="4187825" y="2214563"/>
          <p14:tracePt t="7714" x="4246563" y="2206625"/>
          <p14:tracePt t="7732" x="4271963" y="2206625"/>
          <p14:tracePt t="7733" x="4287838" y="2206625"/>
          <p14:tracePt t="7756" x="4305300" y="2189163"/>
          <p14:tracePt t="33958" x="4305300" y="2214563"/>
          <p14:tracePt t="33975" x="4305300" y="2247900"/>
          <p14:tracePt t="33990" x="4321175" y="2305050"/>
          <p14:tracePt t="34007" x="4329113" y="2363788"/>
          <p14:tracePt t="34023" x="4346575" y="2405063"/>
          <p14:tracePt t="34024" x="4362450" y="2438400"/>
          <p14:tracePt t="34025" x="4362450" y="2471738"/>
          <p14:tracePt t="34040" x="4379913" y="2495550"/>
          <p14:tracePt t="34041" x="4379913" y="2528888"/>
          <p14:tracePt t="34056" x="4395788" y="2570163"/>
          <p14:tracePt t="34072" x="4395788" y="2587625"/>
          <p14:tracePt t="34073" x="4403725" y="2670175"/>
          <p14:tracePt t="34089" x="4403725" y="2719388"/>
          <p14:tracePt t="34090" x="4403725" y="2760663"/>
          <p14:tracePt t="34106" x="4403725" y="2786063"/>
          <p14:tracePt t="34107" x="4403725" y="2819400"/>
          <p14:tracePt t="34123" x="4403725" y="2852738"/>
          <p14:tracePt t="34124" x="4403725" y="2894013"/>
          <p14:tracePt t="34139" x="4403725" y="2919413"/>
          <p14:tracePt t="34140" x="4403725" y="2968625"/>
          <p14:tracePt t="34157" x="4403725" y="2976563"/>
          <p14:tracePt t="34158" x="4403725" y="3009900"/>
          <p14:tracePt t="34173" x="4395788" y="3051175"/>
          <p14:tracePt t="34174" x="4379913" y="3068638"/>
          <p14:tracePt t="34190" x="4379913" y="3101975"/>
          <p14:tracePt t="34191" x="4379913" y="3125788"/>
          <p14:tracePt t="34206" x="4362450" y="3184525"/>
          <p14:tracePt t="34222" x="4346575" y="3233738"/>
          <p14:tracePt t="34239" x="4329113" y="3275013"/>
          <p14:tracePt t="34256" x="4321175" y="3316288"/>
          <p14:tracePt t="34273" x="4305300" y="3333750"/>
          <p14:tracePt t="34292" x="4287838" y="3367088"/>
          <p14:tracePt t="34294" x="4271963" y="3375025"/>
          <p14:tracePt t="34306" x="4271963" y="3390900"/>
          <p14:tracePt t="34323" x="4262438" y="3408363"/>
          <p14:tracePt t="34324" x="4262438" y="3424238"/>
          <p14:tracePt t="34719" x="4287838" y="3424238"/>
          <p14:tracePt t="34727" x="4329113" y="3424238"/>
          <p14:tracePt t="34735" x="4379913" y="3424238"/>
          <p14:tracePt t="34743" x="4421188" y="3424238"/>
          <p14:tracePt t="34751" x="4462463" y="3424238"/>
          <p14:tracePt t="34759" x="4519613" y="3424238"/>
          <p14:tracePt t="34771" x="4586288" y="3424238"/>
          <p14:tracePt t="34788" x="4719638" y="3424238"/>
          <p14:tracePt t="34805" x="4835525" y="3424238"/>
          <p14:tracePt t="34821" x="4910138" y="3424238"/>
          <p14:tracePt t="34838" x="4992688" y="3433763"/>
          <p14:tracePt t="34855" x="5051425" y="3433763"/>
          <p14:tracePt t="34872" x="5100638" y="3449638"/>
          <p14:tracePt t="34889" x="5108575" y="3449638"/>
          <p14:tracePt t="34889" x="5126038" y="3449638"/>
          <p14:tracePt t="34906" x="5141913" y="3467100"/>
          <p14:tracePt t="34938" x="5159375" y="3467100"/>
          <p14:tracePt t="34972" x="5167313" y="3467100"/>
          <p14:tracePt t="35340" x="5167313" y="3482975"/>
          <p14:tracePt t="35348" x="5159375" y="3482975"/>
          <p14:tracePt t="35365" x="5141913" y="3490913"/>
          <p14:tracePt t="35373" x="5126038" y="3490913"/>
          <p14:tracePt t="35381" x="5126038" y="3508375"/>
          <p14:tracePt t="35389" x="5108575" y="3508375"/>
          <p14:tracePt t="35397" x="5100638" y="3524250"/>
          <p14:tracePt t="35405" x="5084763" y="3541713"/>
          <p14:tracePt t="35421" x="5067300" y="3557588"/>
          <p14:tracePt t="35422" x="5051425" y="3565525"/>
          <p14:tracePt t="35438" x="5033963" y="3582988"/>
          <p14:tracePt t="35439" x="5026025" y="3598863"/>
          <p14:tracePt t="35455" x="4976813" y="3624263"/>
          <p14:tracePt t="35472" x="4967288" y="3640138"/>
          <p14:tracePt t="35472" x="4951413" y="3657600"/>
          <p14:tracePt t="35488" x="4935538" y="3673475"/>
          <p14:tracePt t="35505" x="4918075" y="3681413"/>
          <p14:tracePt t="35522" x="4910138" y="3681413"/>
          <p14:tracePt t="35538" x="4910138" y="3698875"/>
          <p14:tracePt t="35588" x="4918075" y="3714750"/>
          <p14:tracePt t="35605" x="4951413" y="3714750"/>
          <p14:tracePt t="35622" x="4992688" y="3714750"/>
          <p14:tracePt t="35638" x="5051425" y="3714750"/>
          <p14:tracePt t="35655" x="5100638" y="3714750"/>
          <p14:tracePt t="35656" x="5167313" y="3714750"/>
          <p14:tracePt t="35672" x="5233988" y="3714750"/>
          <p14:tracePt t="35672" x="5275263" y="3714750"/>
          <p14:tracePt t="35688" x="5299075" y="3714750"/>
          <p14:tracePt t="35689" x="5349875" y="3714750"/>
          <p14:tracePt t="35705" x="5391150" y="3732213"/>
          <p14:tracePt t="35706" x="5424488" y="3732213"/>
          <p14:tracePt t="35722" x="5465763" y="3732213"/>
          <p14:tracePt t="35722" x="5491163" y="3732213"/>
          <p14:tracePt t="35739" x="5540375" y="3732213"/>
          <p14:tracePt t="35739" x="5548313" y="3732213"/>
          <p14:tracePt t="35755" x="5614988" y="3732213"/>
          <p14:tracePt t="36108" x="5622925" y="3732213"/>
          <p14:tracePt t="36116" x="5640388" y="3732213"/>
          <p14:tracePt t="36124" x="5673725" y="3732213"/>
          <p14:tracePt t="36132" x="5697538" y="3748088"/>
          <p14:tracePt t="36140" x="5715000" y="3748088"/>
          <p14:tracePt t="36148" x="5738813" y="3756025"/>
          <p14:tracePt t="36156" x="5756275" y="3756025"/>
          <p14:tracePt t="36171" x="5789613" y="3773488"/>
          <p14:tracePt t="36188" x="5805488" y="3789363"/>
          <p14:tracePt t="36188" x="5830888" y="3789363"/>
          <p14:tracePt t="36189" x="5846763" y="3806825"/>
          <p14:tracePt t="36205" x="5864225" y="3814763"/>
          <p14:tracePt t="36205" x="5888038" y="3814763"/>
          <p14:tracePt t="36222" x="5921375" y="3848100"/>
          <p14:tracePt t="36238" x="5938838" y="3848100"/>
          <p14:tracePt t="36239" x="5946775" y="3863975"/>
          <p14:tracePt t="36255" x="5962650" y="3863975"/>
          <p14:tracePt t="36255" x="5980113" y="3881438"/>
          <p14:tracePt t="36272" x="5995988" y="3881438"/>
          <p14:tracePt t="36289" x="6021388" y="3889375"/>
          <p14:tracePt t="36321" x="6037263" y="3905250"/>
          <p14:tracePt t="36746" x="6062663" y="3905250"/>
          <p14:tracePt t="36754" x="6111875" y="3905250"/>
          <p14:tracePt t="36762" x="6137275" y="3905250"/>
          <p14:tracePt t="36772" x="6154738" y="3905250"/>
          <p14:tracePt t="36778" x="6196013" y="3905250"/>
          <p14:tracePt t="36789" x="6229350" y="3905250"/>
          <p14:tracePt t="36805" x="6303963" y="3938588"/>
          <p14:tracePt t="36821" x="6361113" y="3946525"/>
          <p14:tracePt t="36838" x="6386513" y="3963988"/>
          <p14:tracePt t="36855" x="6419850" y="3997325"/>
          <p14:tracePt t="36871" x="6435725" y="3997325"/>
          <p14:tracePt t="36888" x="6453188" y="4005263"/>
          <p14:tracePt t="36905" x="6453188" y="4021138"/>
          <p14:tracePt t="36921" x="6461125" y="4021138"/>
          <p14:tracePt t="37190" x="6453188" y="4021138"/>
          <p14:tracePt t="37198" x="6435725" y="4021138"/>
          <p14:tracePt t="37206" x="6419850" y="4021138"/>
          <p14:tracePt t="37214" x="6386513" y="4021138"/>
          <p14:tracePt t="37222" x="6378575" y="4038600"/>
          <p14:tracePt t="37230" x="6345238" y="4038600"/>
          <p14:tracePt t="37239" x="6327775" y="4054475"/>
          <p14:tracePt t="37255" x="6303963" y="4071938"/>
          <p14:tracePt t="37256" x="6270625" y="4071938"/>
          <p14:tracePt t="37272" x="6253163" y="4079875"/>
          <p14:tracePt t="37272" x="6229350" y="4097338"/>
          <p14:tracePt t="37289" x="6211888" y="4113213"/>
          <p14:tracePt t="37290" x="6186488" y="4129088"/>
          <p14:tracePt t="37305" x="6170613" y="4138613"/>
          <p14:tracePt t="37305" x="6154738" y="4154488"/>
          <p14:tracePt t="37322" x="6129338" y="4187825"/>
          <p14:tracePt t="37338" x="6096000" y="4213225"/>
          <p14:tracePt t="37355" x="6062663" y="4246563"/>
          <p14:tracePt t="37371" x="6054725" y="4262438"/>
          <p14:tracePt t="37388" x="6037263" y="4287838"/>
          <p14:tracePt t="37405" x="6021388" y="4303713"/>
          <p14:tracePt t="37421" x="6021388" y="4321175"/>
          <p14:tracePt t="37438" x="6005513" y="4329113"/>
          <p14:tracePt t="37455" x="5995988" y="4344988"/>
          <p14:tracePt t="37472" x="5980113" y="4362450"/>
          <p14:tracePt t="37488" x="5962650" y="4362450"/>
          <p14:tracePt t="37488" x="5962650" y="4378325"/>
          <p14:tracePt t="37489" x="5946775" y="4386263"/>
          <p14:tracePt t="37505" x="5938838" y="4403725"/>
          <p14:tracePt t="37522" x="5921375" y="4419600"/>
          <p14:tracePt t="37539" x="5905500" y="4437063"/>
          <p14:tracePt t="37556" x="5888038" y="4452938"/>
          <p14:tracePt t="37572" x="5872163" y="4460875"/>
          <p14:tracePt t="37588" x="5872163" y="4478338"/>
          <p14:tracePt t="39419" x="5905500" y="4478338"/>
          <p14:tracePt t="39427" x="5946775" y="4460875"/>
          <p14:tracePt t="39435" x="5995988" y="4452938"/>
          <p14:tracePt t="39443" x="6054725" y="4437063"/>
          <p14:tracePt t="39451" x="6111875" y="4403725"/>
          <p14:tracePt t="39459" x="6154738" y="4386263"/>
          <p14:tracePt t="39472" x="6196013" y="4362450"/>
          <p14:tracePt t="39488" x="6319838" y="4321175"/>
          <p14:tracePt t="39505" x="6402388" y="4270375"/>
          <p14:tracePt t="39521" x="6461125" y="4246563"/>
          <p14:tracePt t="39538" x="6535738" y="4213225"/>
          <p14:tracePt t="39555" x="6577013" y="4195763"/>
          <p14:tracePt t="39572" x="6610350" y="4187825"/>
          <p14:tracePt t="39588" x="6626225" y="4171950"/>
          <p14:tracePt t="39588" x="6643688" y="4171950"/>
          <p14:tracePt t="39605" x="6651625" y="4171950"/>
          <p14:tracePt t="39605" x="6651625" y="4154488"/>
          <p14:tracePt t="39622" x="6667500" y="4154488"/>
          <p14:tracePt t="39968" x="6667500" y="4171950"/>
          <p14:tracePt t="39976" x="6651625" y="4171950"/>
          <p14:tracePt t="40824" x="6643688" y="4171950"/>
          <p14:tracePt t="40832" x="6626225" y="4171950"/>
          <p14:tracePt t="40848" x="6592888" y="4171950"/>
          <p14:tracePt t="40857" x="6577013" y="4171950"/>
          <p14:tracePt t="40864" x="6569075" y="4171950"/>
          <p14:tracePt t="40873" x="6535738" y="4171950"/>
          <p14:tracePt t="40888" x="6510338" y="4171950"/>
          <p14:tracePt t="40889" x="6494463" y="4171950"/>
          <p14:tracePt t="40905" x="6461125" y="4171950"/>
          <p14:tracePt t="40905" x="6453188" y="4171950"/>
          <p14:tracePt t="40922" x="6419850" y="4171950"/>
          <p14:tracePt t="40938" x="6402388" y="4171950"/>
          <p14:tracePt t="40955" x="6386513" y="4171950"/>
          <p14:tracePt t="42310" x="6435725" y="4171950"/>
          <p14:tracePt t="42318" x="6461125" y="4154488"/>
          <p14:tracePt t="42326" x="6510338" y="4129088"/>
          <p14:tracePt t="42335" x="6569075" y="4097338"/>
          <p14:tracePt t="42343" x="6610350" y="4079875"/>
          <p14:tracePt t="42355" x="6667500" y="4054475"/>
          <p14:tracePt t="42371" x="6767513" y="4005263"/>
          <p14:tracePt t="42388" x="6875463" y="3963988"/>
          <p14:tracePt t="42405" x="6975475" y="3922713"/>
          <p14:tracePt t="42422" x="7083425" y="3881438"/>
          <p14:tracePt t="42438" x="7181850" y="3848100"/>
          <p14:tracePt t="42455" x="7281863" y="3814763"/>
          <p14:tracePt t="42471" x="7356475" y="3789363"/>
          <p14:tracePt t="42472" x="7472363" y="3756025"/>
          <p14:tracePt t="42488" x="7523163" y="3748088"/>
          <p14:tracePt t="42489" x="7597775" y="3732213"/>
          <p14:tracePt t="42505" x="7672388" y="3714750"/>
          <p14:tracePt t="42505" x="7737475" y="3698875"/>
          <p14:tracePt t="42522" x="7870825" y="3681413"/>
          <p14:tracePt t="42538" x="7945438" y="3673475"/>
          <p14:tracePt t="42539" x="8020050" y="3673475"/>
          <p14:tracePt t="42555" x="8135938" y="3657600"/>
          <p14:tracePt t="42571" x="8210550" y="3657600"/>
          <p14:tracePt t="42588" x="8302625" y="3657600"/>
          <p14:tracePt t="42605" x="8377238" y="3657600"/>
          <p14:tracePt t="42622" x="8443913" y="3657600"/>
          <p14:tracePt t="42638" x="8493125" y="3657600"/>
          <p14:tracePt t="42655" x="8534400" y="3657600"/>
          <p14:tracePt t="42672" x="8575675" y="3657600"/>
          <p14:tracePt t="42688" x="8624888" y="3657600"/>
          <p14:tracePt t="42705" x="8650288" y="3657600"/>
          <p14:tracePt t="42722" x="8691563" y="3657600"/>
          <p14:tracePt t="42722" x="8709025" y="3657600"/>
          <p14:tracePt t="42739" x="8758238" y="3640138"/>
          <p14:tracePt t="42756" x="8766175" y="3640138"/>
          <p14:tracePt t="42756" x="8783638" y="3640138"/>
          <p14:tracePt t="42773" x="8799513" y="3640138"/>
          <p14:tracePt t="42774" x="8816975" y="3640138"/>
          <p14:tracePt t="42790" x="8824913" y="3640138"/>
          <p14:tracePt t="42790" x="8840788" y="3640138"/>
          <p14:tracePt t="42807" x="8858250" y="3640138"/>
          <p14:tracePt t="42823" x="8874125" y="3640138"/>
          <p14:tracePt t="42840" x="8899525" y="3640138"/>
          <p14:tracePt t="42856" x="8915400" y="3624263"/>
          <p14:tracePt t="47675" x="8956675" y="3557588"/>
          <p14:tracePt t="47676" x="8990013" y="3490913"/>
          <p14:tracePt t="47691" x="9031288" y="3433763"/>
          <p14:tracePt t="47692" x="9105900" y="3333750"/>
          <p14:tracePt t="47708" x="9148763" y="3259138"/>
          <p14:tracePt t="47709" x="9205913" y="3159125"/>
          <p14:tracePt t="47725" x="9272588" y="3051175"/>
          <p14:tracePt t="47726" x="9396413" y="2819400"/>
          <p14:tracePt t="47741" x="9529763" y="2587625"/>
          <p14:tracePt t="47742" x="9678988" y="2322513"/>
          <p14:tracePt t="47757" x="9844088" y="2024063"/>
          <p14:tracePt t="47757" x="9910763" y="1865313"/>
          <p14:tracePt t="47774" x="10077450" y="1600200"/>
          <p14:tracePt t="47775" x="10209213" y="1319213"/>
          <p14:tracePt t="47790" x="10358438" y="1062038"/>
          <p14:tracePt t="47791" x="10491788" y="838200"/>
          <p14:tracePt t="47807" x="10550525" y="763588"/>
          <p14:tracePt t="47808" x="10633075" y="604838"/>
          <p14:tracePt t="48037" x="10633075" y="555625"/>
          <p14:tracePt t="48045" x="10666413" y="514350"/>
          <p14:tracePt t="48055" x="10690225" y="481013"/>
          <p14:tracePt t="48061" x="10741025" y="422275"/>
          <p14:tracePt t="48071" x="10782300" y="357188"/>
          <p14:tracePt t="48077" x="10823575" y="306388"/>
          <p14:tracePt t="48088" x="10856913" y="249238"/>
          <p14:tracePt t="48105" x="10956925" y="1158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C55D-FCFF-20BA-9E72-0F43C499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/>
              <a:t>Final Model, adding batch normalisation, data augmentation and dropout.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CBE4B-D1BC-B0EE-E4A1-CF29850EC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79890" y="1877949"/>
            <a:ext cx="4333156" cy="4029075"/>
          </a:xfrm>
        </p:spPr>
      </p:pic>
      <p:pic>
        <p:nvPicPr>
          <p:cNvPr id="25" name="Audio 24">
            <a:extLst>
              <a:ext uri="{FF2B5EF4-FFF2-40B4-BE49-F238E27FC236}">
                <a16:creationId xmlns:a16="http://schemas.microsoft.com/office/drawing/2014/main" id="{54EDB04F-CDA8-F4F3-AB83-AF2C92150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35"/>
    </mc:Choice>
    <mc:Fallback xmlns="">
      <p:transition spd="slow" advTm="62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AE43-C68C-FC07-BEAB-5853A8D0A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Final Model (cont.)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9565F3-E406-0248-79F1-D6E4204B18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75" y="2857501"/>
            <a:ext cx="8382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Audio 37">
            <a:extLst>
              <a:ext uri="{FF2B5EF4-FFF2-40B4-BE49-F238E27FC236}">
                <a16:creationId xmlns:a16="http://schemas.microsoft.com/office/drawing/2014/main" id="{2E06404D-2D64-C090-F025-38CD4C17A6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0"/>
    </mc:Choice>
    <mc:Fallback xmlns="">
      <p:transition spd="slow" advTm="21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7" x="8310563" y="2247900"/>
          <p14:tracePt t="345" x="8285163" y="2247900"/>
          <p14:tracePt t="353" x="8251825" y="2263775"/>
          <p14:tracePt t="361" x="8228013" y="2289175"/>
          <p14:tracePt t="369" x="8177213" y="2305050"/>
          <p14:tracePt t="377" x="8153400" y="2322513"/>
          <p14:tracePt t="391" x="8112125" y="2338388"/>
          <p14:tracePt t="400" x="8094663" y="2346325"/>
          <p14:tracePt t="401" x="8053388" y="2363788"/>
          <p14:tracePt t="410" x="8020050" y="2379663"/>
          <p14:tracePt t="424" x="7986713" y="2397125"/>
          <p14:tracePt t="441" x="7929563" y="2405063"/>
          <p14:tracePt t="457" x="7904163" y="2420938"/>
          <p14:tracePt t="458" x="7870825" y="2420938"/>
          <p14:tracePt t="466" x="7862888" y="2420938"/>
          <p14:tracePt t="474" x="7845425" y="2405063"/>
          <p14:tracePt t="492" x="7829550" y="2379663"/>
          <p14:tracePt t="493" x="7796213" y="2346325"/>
          <p14:tracePt t="498" x="7796213" y="2322513"/>
          <p14:tracePt t="507" x="7770813" y="2289175"/>
          <p14:tracePt t="524" x="7754938" y="2214563"/>
          <p14:tracePt t="531" x="7737475" y="2189163"/>
          <p14:tracePt t="541" x="7737475" y="2155825"/>
          <p14:tracePt t="559" x="7729538" y="2055813"/>
          <p14:tracePt t="4213" x="7713663" y="2055813"/>
          <p14:tracePt t="4229" x="7621588" y="2055813"/>
          <p14:tracePt t="4230" x="7539038" y="2055813"/>
          <p14:tracePt t="4245" x="7431088" y="2081213"/>
          <p14:tracePt t="4246" x="7299325" y="2098675"/>
          <p14:tracePt t="4262" x="7181850" y="2114550"/>
          <p14:tracePt t="4263" x="7032625" y="2147888"/>
          <p14:tracePt t="4279" x="6577013" y="2230438"/>
          <p14:tracePt t="4295" x="6419850" y="2263775"/>
          <p14:tracePt t="4296" x="5921375" y="2346325"/>
          <p14:tracePt t="4310" x="5465763" y="2471738"/>
          <p14:tracePt t="4326" x="4935538" y="2611438"/>
          <p14:tracePt t="4343" x="4611688" y="2686050"/>
          <p14:tracePt t="4360" x="4403725" y="2744788"/>
          <p14:tracePt t="4377" x="4229100" y="2778125"/>
          <p14:tracePt t="4394" x="4138613" y="2786063"/>
          <p14:tracePt t="4410" x="4113213" y="2786063"/>
          <p14:tracePt t="4678" x="4071938" y="2786063"/>
          <p14:tracePt t="4686" x="3997325" y="2786063"/>
          <p14:tracePt t="4694" x="3922713" y="2803525"/>
          <p14:tracePt t="4702" x="3865563" y="2819400"/>
          <p14:tracePt t="4710" x="3790950" y="2836863"/>
          <p14:tracePt t="4718" x="3624263" y="2860675"/>
          <p14:tracePt t="4726" x="3467100" y="2894013"/>
          <p14:tracePt t="4742" x="3375025" y="2911475"/>
          <p14:tracePt t="4743" x="3235325" y="2935288"/>
          <p14:tracePt t="4759" x="3101975" y="2952750"/>
          <p14:tracePt t="4759" x="2952750" y="2968625"/>
          <p14:tracePt t="4776" x="2803525" y="2976563"/>
          <p14:tracePt t="4776" x="2703513" y="2994025"/>
          <p14:tracePt t="4792" x="2479675" y="3009900"/>
          <p14:tracePt t="4809" x="2405063" y="3009900"/>
          <p14:tracePt t="4809" x="2338388" y="3009900"/>
          <p14:tracePt t="4826" x="2247900" y="3009900"/>
          <p14:tracePt t="4842" x="2155825" y="3009900"/>
          <p14:tracePt t="4859" x="2098675" y="3009900"/>
          <p14:tracePt t="4876" x="2057400" y="3009900"/>
          <p14:tracePt t="4892" x="2016125" y="3009900"/>
          <p14:tracePt t="4909" x="1982788" y="3009900"/>
          <p14:tracePt t="4926" x="1957388" y="3009900"/>
          <p14:tracePt t="4942" x="1941513" y="3009900"/>
          <p14:tracePt t="4960" x="1924050" y="3027363"/>
          <p14:tracePt t="4975" x="1908175" y="3027363"/>
          <p14:tracePt t="4977" x="1890713" y="3043238"/>
          <p14:tracePt t="4993" x="1882775" y="3043238"/>
          <p14:tracePt t="4994" x="1882775" y="3051175"/>
          <p14:tracePt t="5011" x="1866900" y="3068638"/>
          <p14:tracePt t="5013" x="1849438" y="3068638"/>
          <p14:tracePt t="5027" x="1833563" y="3084513"/>
          <p14:tracePt t="5027" x="1824038" y="3101975"/>
          <p14:tracePt t="5043" x="1808163" y="3109913"/>
          <p14:tracePt t="5044" x="1790700" y="3125788"/>
          <p14:tracePt t="5060" x="1774825" y="3143250"/>
          <p14:tracePt t="5060" x="1766888" y="3159125"/>
          <p14:tracePt t="5076" x="1749425" y="3176588"/>
          <p14:tracePt t="5077" x="1733550" y="3176588"/>
          <p14:tracePt t="5093" x="1716088" y="3184525"/>
          <p14:tracePt t="5109" x="1700213" y="3184525"/>
          <p14:tracePt t="5126" x="1700213" y="3200400"/>
          <p14:tracePt t="5211" x="1700213" y="3217863"/>
          <p14:tracePt t="5219" x="1716088" y="3217863"/>
          <p14:tracePt t="5227" x="1733550" y="3217863"/>
          <p14:tracePt t="5235" x="1749425" y="3217863"/>
          <p14:tracePt t="5243" x="1766888" y="3217863"/>
          <p14:tracePt t="5259" x="1766888" y="3233738"/>
          <p14:tracePt t="5259" x="1790700" y="3233738"/>
          <p14:tracePt t="5275" x="1808163" y="3233738"/>
          <p14:tracePt t="5276" x="1833563" y="3233738"/>
          <p14:tracePt t="5292" x="1849438" y="3233738"/>
          <p14:tracePt t="5293" x="1866900" y="3233738"/>
          <p14:tracePt t="5309" x="1890713" y="3233738"/>
          <p14:tracePt t="5309" x="1908175" y="3233738"/>
          <p14:tracePt t="5326" x="1924050" y="3233738"/>
          <p14:tracePt t="5326" x="1957388" y="3233738"/>
          <p14:tracePt t="5343" x="1982788" y="3217863"/>
          <p14:tracePt t="5359" x="1998663" y="3217863"/>
          <p14:tracePt t="5376" x="2024063" y="3217863"/>
          <p14:tracePt t="5409" x="2039938" y="3217863"/>
          <p14:tracePt t="5442" x="2057400" y="3217863"/>
          <p14:tracePt t="5502" x="2073275" y="3217863"/>
          <p14:tracePt t="5760" x="2073275" y="3241675"/>
          <p14:tracePt t="5768" x="2073275" y="3259138"/>
          <p14:tracePt t="5776" x="2073275" y="3292475"/>
          <p14:tracePt t="5784" x="2057400" y="3333750"/>
          <p14:tracePt t="5792" x="2057400" y="3349625"/>
          <p14:tracePt t="5800" x="2039938" y="3390900"/>
          <p14:tracePt t="5809" x="2024063" y="3433763"/>
          <p14:tracePt t="5825" x="2024063" y="3467100"/>
          <p14:tracePt t="5826" x="2016125" y="3482975"/>
          <p14:tracePt t="5842" x="2016125" y="3524250"/>
          <p14:tracePt t="5843" x="1998663" y="3557588"/>
          <p14:tracePt t="5859" x="1998663" y="3598863"/>
          <p14:tracePt t="5859" x="1998663" y="3624263"/>
          <p14:tracePt t="5876" x="1982788" y="3681413"/>
          <p14:tracePt t="5892" x="1982788" y="3732213"/>
          <p14:tracePt t="5909" x="1982788" y="3773488"/>
          <p14:tracePt t="5925" x="1982788" y="3806825"/>
          <p14:tracePt t="5942" x="1998663" y="3814763"/>
          <p14:tracePt t="5959" x="2039938" y="3814763"/>
          <p14:tracePt t="5975" x="2098675" y="3814763"/>
          <p14:tracePt t="5992" x="2147888" y="3814763"/>
          <p14:tracePt t="6010" x="2206625" y="3806825"/>
          <p14:tracePt t="6011" x="2247900" y="3773488"/>
          <p14:tracePt t="6026" x="2263775" y="3748088"/>
          <p14:tracePt t="6042" x="2281238" y="3714750"/>
          <p14:tracePt t="6043" x="2305050" y="3657600"/>
          <p14:tracePt t="6059" x="2322513" y="3640138"/>
          <p14:tracePt t="6060" x="2338388" y="3598863"/>
          <p14:tracePt t="6076" x="2347913" y="3565525"/>
          <p14:tracePt t="6076" x="2347913" y="3557588"/>
          <p14:tracePt t="6092" x="2363788" y="3524250"/>
          <p14:tracePt t="6093" x="2363788" y="3508375"/>
          <p14:tracePt t="6109" x="2363788" y="3490913"/>
          <p14:tracePt t="6110" x="2363788" y="3482975"/>
          <p14:tracePt t="6126" x="2363788" y="3467100"/>
          <p14:tracePt t="6142" x="2347913" y="3449638"/>
          <p14:tracePt t="6159" x="2338388" y="3449638"/>
          <p14:tracePt t="6176" x="2305050" y="3433763"/>
          <p14:tracePt t="6192" x="2289175" y="3433763"/>
          <p14:tracePt t="6209" x="2281238" y="3433763"/>
          <p14:tracePt t="6226" x="2247900" y="3433763"/>
          <p14:tracePt t="6243" x="2230438" y="3433763"/>
          <p14:tracePt t="6260" x="2214563" y="3433763"/>
          <p14:tracePt t="6277" x="2206625" y="3433763"/>
          <p14:tracePt t="6310" x="2189163" y="3433763"/>
          <p14:tracePt t="6342" x="2173288" y="3433763"/>
          <p14:tracePt t="6376" x="2155825" y="3433763"/>
          <p14:tracePt t="6409" x="2147888" y="3433763"/>
          <p14:tracePt t="6443" x="2132013" y="3433763"/>
          <p14:tracePt t="6460" x="2098675" y="3424238"/>
          <p14:tracePt t="6476" x="2073275" y="3424238"/>
          <p14:tracePt t="6493" x="2039938" y="3408363"/>
          <p14:tracePt t="6510" x="1998663" y="3408363"/>
          <p14:tracePt t="6512" x="1982788" y="3408363"/>
          <p14:tracePt t="6527" x="1957388" y="3408363"/>
          <p14:tracePt t="6528" x="1941513" y="3408363"/>
          <p14:tracePt t="6543" x="1908175" y="3408363"/>
          <p14:tracePt t="6560" x="1890713" y="3408363"/>
          <p14:tracePt t="6560" x="1866900" y="3424238"/>
          <p14:tracePt t="6577" x="1849438" y="3424238"/>
          <p14:tracePt t="6593" x="1833563" y="3424238"/>
          <p14:tracePt t="6594" x="1833563" y="3433763"/>
          <p14:tracePt t="6611" x="1824038" y="3433763"/>
          <p14:tracePt t="7367" x="1824038" y="3449638"/>
          <p14:tracePt t="7383" x="1824038" y="3467100"/>
          <p14:tracePt t="7415" x="1824038" y="3482975"/>
          <p14:tracePt t="8150" x="1833563" y="3490913"/>
          <p14:tracePt t="8166" x="1849438" y="3490913"/>
          <p14:tracePt t="8176" x="1866900" y="3508375"/>
          <p14:tracePt t="8192" x="1882775" y="3508375"/>
          <p14:tracePt t="8199" x="1890713" y="3524250"/>
          <p14:tracePt t="8215" x="1908175" y="3524250"/>
          <p14:tracePt t="8242" x="1924050" y="3524250"/>
          <p14:tracePt t="8259" x="1941513" y="3524250"/>
          <p14:tracePt t="8275" x="1957388" y="3524250"/>
          <p14:tracePt t="8292" x="1982788" y="3524250"/>
          <p14:tracePt t="8309" x="1998663" y="3508375"/>
          <p14:tracePt t="8325" x="2024063" y="3490913"/>
          <p14:tracePt t="8342" x="2039938" y="3467100"/>
          <p14:tracePt t="8359" x="2057400" y="3449638"/>
          <p14:tracePt t="8375" x="2073275" y="3433763"/>
          <p14:tracePt t="8441" x="2073275" y="3449638"/>
          <p14:tracePt t="8449" x="2057400" y="3467100"/>
          <p14:tracePt t="8465" x="2057400" y="3482975"/>
          <p14:tracePt t="8476" x="2057400" y="3490913"/>
          <p14:tracePt t="8492" x="2073275" y="3490913"/>
          <p14:tracePt t="8498" x="2081213" y="3508375"/>
          <p14:tracePt t="8509" x="2098675" y="3508375"/>
          <p14:tracePt t="8525" x="2147888" y="3508375"/>
          <p14:tracePt t="8542" x="2189163" y="3508375"/>
          <p14:tracePt t="8559" x="2214563" y="3449638"/>
          <p14:tracePt t="8575" x="2263775" y="3390900"/>
          <p14:tracePt t="8592" x="2281238" y="3349625"/>
          <p14:tracePt t="8609" x="2289175" y="3316288"/>
          <p14:tracePt t="8626" x="2289175" y="3292475"/>
          <p14:tracePt t="8659" x="2281238" y="3292475"/>
          <p14:tracePt t="8676" x="2263775" y="3292475"/>
          <p14:tracePt t="8710" x="2247900" y="3292475"/>
          <p14:tracePt t="8742" x="2247900" y="3300413"/>
          <p14:tracePt t="8845" x="2263775" y="3300413"/>
          <p14:tracePt t="8869" x="2281238" y="3300413"/>
          <p14:tracePt t="9015" x="2263775" y="3300413"/>
          <p14:tracePt t="9321" x="2305050" y="3292475"/>
          <p14:tracePt t="9329" x="2363788" y="3241675"/>
          <p14:tracePt t="9337" x="2438400" y="3217863"/>
          <p14:tracePt t="9346" x="2528888" y="3176588"/>
          <p14:tracePt t="9354" x="2628900" y="3125788"/>
          <p14:tracePt t="9362" x="2762250" y="3084513"/>
          <p14:tracePt t="9370" x="2919413" y="3027363"/>
          <p14:tracePt t="9378" x="3101975" y="2976563"/>
          <p14:tracePt t="9392" x="3276600" y="2935288"/>
          <p14:tracePt t="9409" x="3757613" y="2836863"/>
          <p14:tracePt t="9425" x="4287838" y="2836863"/>
          <p14:tracePt t="9442" x="4537075" y="2836863"/>
          <p14:tracePt t="9442" x="4786313" y="2836863"/>
          <p14:tracePt t="9443" x="5010150" y="2836863"/>
          <p14:tracePt t="9459" x="5200650" y="2878138"/>
          <p14:tracePt t="9459" x="5373688" y="2935288"/>
          <p14:tracePt t="9476" x="5448300" y="2952750"/>
          <p14:tracePt t="9476" x="5599113" y="3009900"/>
          <p14:tracePt t="9492" x="5697538" y="3051175"/>
          <p14:tracePt t="9493" x="5813425" y="3101975"/>
          <p14:tracePt t="9509" x="5888038" y="3143250"/>
          <p14:tracePt t="9510" x="5980113" y="3176588"/>
          <p14:tracePt t="9526" x="6037263" y="3217863"/>
          <p14:tracePt t="9526" x="6096000" y="3259138"/>
          <p14:tracePt t="9542" x="6154738" y="3333750"/>
          <p14:tracePt t="9559" x="6229350" y="3433763"/>
          <p14:tracePt t="9814" x="6245225" y="3424238"/>
          <p14:tracePt t="9822" x="6286500" y="3408363"/>
          <p14:tracePt t="9830" x="6345238" y="3367088"/>
          <p14:tracePt t="9838" x="6386513" y="3333750"/>
          <p14:tracePt t="9846" x="6477000" y="3300413"/>
          <p14:tracePt t="9859" x="6551613" y="3259138"/>
          <p14:tracePt t="9875" x="6834188" y="3143250"/>
          <p14:tracePt t="9892" x="7158038" y="3051175"/>
          <p14:tracePt t="9909" x="7389813" y="3009900"/>
          <p14:tracePt t="9926" x="7788275" y="2976563"/>
          <p14:tracePt t="9942" x="8004175" y="2976563"/>
          <p14:tracePt t="9959" x="8251825" y="2994025"/>
          <p14:tracePt t="9975" x="8343900" y="3027363"/>
          <p14:tracePt t="9976" x="8534400" y="3109913"/>
          <p14:tracePt t="9992" x="8609013" y="3159125"/>
          <p14:tracePt t="9993" x="8683625" y="3200400"/>
          <p14:tracePt t="10274" x="8683625" y="3233738"/>
          <p14:tracePt t="10282" x="8691563" y="3241675"/>
          <p14:tracePt t="10293" x="8709025" y="3275013"/>
          <p14:tracePt t="10299" x="8742363" y="3300413"/>
          <p14:tracePt t="10308" x="8758238" y="3333750"/>
          <p14:tracePt t="10315" x="8783638" y="3367088"/>
          <p14:tracePt t="10326" x="8816975" y="3390900"/>
          <p14:tracePt t="10342" x="8858250" y="3449638"/>
          <p14:tracePt t="10359" x="8899525" y="3508375"/>
          <p14:tracePt t="10375" x="8948738" y="3557588"/>
          <p14:tracePt t="10392" x="8990013" y="3598863"/>
          <p14:tracePt t="10409" x="9015413" y="3624263"/>
          <p14:tracePt t="10425" x="9031288" y="3657600"/>
          <p14:tracePt t="10442" x="9048750" y="3673475"/>
          <p14:tracePt t="10459" x="9082088" y="3673475"/>
          <p14:tracePt t="10476" x="9090025" y="3681413"/>
          <p14:tracePt t="10662" x="9082088" y="3698875"/>
          <p14:tracePt t="10678" x="9064625" y="3698875"/>
          <p14:tracePt t="10694" x="9048750" y="3714750"/>
          <p14:tracePt t="10726" x="9031288" y="3714750"/>
          <p14:tracePt t="10767" x="9031288" y="3732213"/>
          <p14:tracePt t="11381" x="9031288" y="3748088"/>
          <p14:tracePt t="11397" x="9015413" y="3748088"/>
          <p14:tracePt t="19296" x="9007475" y="3732213"/>
          <p14:tracePt t="19297" x="8974138" y="3698875"/>
          <p14:tracePt t="19312" x="8948738" y="3657600"/>
          <p14:tracePt t="19313" x="8899525" y="3616325"/>
          <p14:tracePt t="19329" x="8840788" y="3541713"/>
          <p14:tracePt t="19330" x="8758238" y="3433763"/>
          <p14:tracePt t="19344" x="8667750" y="3333750"/>
          <p14:tracePt t="19344" x="8550275" y="3217863"/>
          <p14:tracePt t="19360" x="8443913" y="3068638"/>
          <p14:tracePt t="19361" x="8326438" y="2919413"/>
          <p14:tracePt t="19377" x="8053388" y="2554288"/>
          <p14:tracePt t="19393" x="7788275" y="2155825"/>
          <p14:tracePt t="19409" x="7564438" y="1774825"/>
          <p14:tracePt t="19426" x="7464425" y="1525588"/>
          <p14:tracePt t="19443" x="7356475" y="1276350"/>
          <p14:tracePt t="19460" x="7331075" y="1085850"/>
          <p14:tracePt t="19476" x="7315200" y="936625"/>
          <p14:tracePt t="19712" x="7315200" y="928688"/>
          <p14:tracePt t="19720" x="7348538" y="879475"/>
          <p14:tracePt t="19728" x="7373938" y="838200"/>
          <p14:tracePt t="19736" x="7415213" y="779463"/>
          <p14:tracePt t="19745" x="7472363" y="720725"/>
          <p14:tracePt t="19753" x="7523163" y="663575"/>
          <p14:tracePt t="19761" x="7580313" y="604838"/>
          <p14:tracePt t="19776" x="7696200" y="496888"/>
          <p14:tracePt t="19792" x="7962900" y="282575"/>
          <p14:tracePt t="19809" x="8251825" y="746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1C4B15E1-8643-4122-BC17-9DE12349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F9D47-7AD9-FE9D-645D-2E6BA1C4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499"/>
            <a:ext cx="6419719" cy="1623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201D576B-3782-47A1-8847-9E731C48B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61204B-F26E-058D-F78A-0B59A13DC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988" y="2293683"/>
            <a:ext cx="5303521" cy="27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8F22A739-9CD4-AC1A-E6C8-7AA13C29FA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863" y="2554960"/>
            <a:ext cx="5454497" cy="23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A14FB581-6A58-4B43-8121-6AA1567A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08F5DE9-7A88-8BE5-D84A-F702FE8F3C20}"/>
              </a:ext>
            </a:extLst>
          </p:cNvPr>
          <p:cNvSpPr txBox="1"/>
          <p:nvPr/>
        </p:nvSpPr>
        <p:spPr>
          <a:xfrm>
            <a:off x="699988" y="5247157"/>
            <a:ext cx="15824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Facial Recognition using Pipeline: </a:t>
            </a:r>
            <a:r>
              <a:rPr lang="en-GB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Murrray</a:t>
            </a:r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, C. Medium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5FDD8-0C99-7DCC-62E2-793296124B37}"/>
              </a:ext>
            </a:extLst>
          </p:cNvPr>
          <p:cNvSpPr txBox="1"/>
          <p:nvPr/>
        </p:nvSpPr>
        <p:spPr>
          <a:xfrm>
            <a:off x="9385716" y="5199869"/>
            <a:ext cx="15824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>
                <a:latin typeface="Arial" panose="020B0604020202020204" pitchFamily="34" charset="0"/>
                <a:cs typeface="Arial" panose="020B0604020202020204" pitchFamily="34" charset="0"/>
              </a:rPr>
              <a:t>Neural networks and Speech recognition: Source: </a:t>
            </a:r>
            <a:r>
              <a:rPr lang="en-GB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gosmar.eu</a:t>
            </a:r>
            <a:endParaRPr lang="en-GB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Audio 23">
            <a:extLst>
              <a:ext uri="{FF2B5EF4-FFF2-40B4-BE49-F238E27FC236}">
                <a16:creationId xmlns:a16="http://schemas.microsoft.com/office/drawing/2014/main" id="{0A7A92E9-C588-1BF8-5540-C4050419B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9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28"/>
    </mc:Choice>
    <mc:Fallback>
      <p:transition spd="slow" advTm="30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3C18A9-3F84-4083-BC63-C5C44FE28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50102-C32E-58DC-B7A8-CA76F796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GB"/>
              <a:t>Final Model (cont.)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C2E3E6-EA6C-40C1-8196-9E8691274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E0E5CC-C40E-4EC4-8C9B-0CBB46A7C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893A97-AB16-20B2-45B0-C5D3CFD30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409" y="1611282"/>
            <a:ext cx="3148304" cy="4386669"/>
          </a:xfrm>
          <a:prstGeom prst="rect">
            <a:avLst/>
          </a:prstGeom>
        </p:spPr>
      </p:pic>
      <p:pic>
        <p:nvPicPr>
          <p:cNvPr id="39" name="Audio 38">
            <a:extLst>
              <a:ext uri="{FF2B5EF4-FFF2-40B4-BE49-F238E27FC236}">
                <a16:creationId xmlns:a16="http://schemas.microsoft.com/office/drawing/2014/main" id="{3324C568-A7C8-0006-CE5C-F995D29FE9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8"/>
    </mc:Choice>
    <mc:Fallback xmlns="">
      <p:transition spd="slow" advTm="21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" x="9197975" y="1658938"/>
          <p14:tracePt t="21" x="9182100" y="1692275"/>
          <p14:tracePt t="36" x="9139238" y="1774825"/>
          <p14:tracePt t="46" x="9105900" y="1824038"/>
          <p14:tracePt t="49" x="9082088" y="1865313"/>
          <p14:tracePt t="59" x="9064625" y="1924050"/>
          <p14:tracePt t="77" x="9007475" y="2014538"/>
          <p14:tracePt t="92" x="8948738" y="2114550"/>
          <p14:tracePt t="108" x="8891588" y="2214563"/>
          <p14:tracePt t="125" x="8824913" y="2322513"/>
          <p14:tracePt t="142" x="8766175" y="2438400"/>
          <p14:tracePt t="158" x="8724900" y="2536825"/>
          <p14:tracePt t="175" x="8667750" y="2662238"/>
          <p14:tracePt t="192" x="8634413" y="2778125"/>
          <p14:tracePt t="208" x="8593138" y="2911475"/>
          <p14:tracePt t="225" x="8534400" y="3068638"/>
          <p14:tracePt t="242" x="8443913" y="3300413"/>
          <p14:tracePt t="242" x="8418513" y="3424238"/>
          <p14:tracePt t="259" x="8385175" y="3482975"/>
          <p14:tracePt t="259" x="8343900" y="3582988"/>
          <p14:tracePt t="275" x="8310563" y="3698875"/>
          <p14:tracePt t="276" x="8269288" y="3806825"/>
          <p14:tracePt t="292" x="8228013" y="3889375"/>
          <p14:tracePt t="292" x="8177213" y="3997325"/>
          <p14:tracePt t="309" x="8169275" y="4071938"/>
          <p14:tracePt t="309" x="8135938" y="4138613"/>
          <p14:tracePt t="325" x="8135938" y="4171950"/>
          <p14:tracePt t="326" x="8112125" y="4229100"/>
          <p14:tracePt t="342" x="8094663" y="4262438"/>
          <p14:tracePt t="342" x="8094663" y="4287838"/>
          <p14:tracePt t="358" x="8094663" y="4303713"/>
          <p14:tracePt t="5159" x="8094663" y="4262438"/>
          <p14:tracePt t="5163" x="8094663" y="4213225"/>
          <p14:tracePt t="5177" x="8094663" y="4187825"/>
          <p14:tracePt t="5193" x="8094663" y="4154488"/>
          <p14:tracePt t="5194" x="8078788" y="4097338"/>
          <p14:tracePt t="5195" x="8061325" y="4038600"/>
          <p14:tracePt t="5202" x="8053388" y="3979863"/>
          <p14:tracePt t="5210" x="8020050" y="3905250"/>
          <p14:tracePt t="5224" x="8004175" y="3814763"/>
          <p14:tracePt t="5226" x="7978775" y="3748088"/>
          <p14:tracePt t="5242" x="7920038" y="3582988"/>
          <p14:tracePt t="5243" x="7870825" y="3482975"/>
          <p14:tracePt t="5258" x="7812088" y="3367088"/>
          <p14:tracePt t="5259" x="7788275" y="3300413"/>
          <p14:tracePt t="5267" x="7737475" y="3184525"/>
          <p14:tracePt t="5275" x="7680325" y="3068638"/>
          <p14:tracePt t="5291" x="7605713" y="2894013"/>
          <p14:tracePt t="5291" x="7597775" y="2819400"/>
          <p14:tracePt t="5299" x="7505700" y="2628900"/>
          <p14:tracePt t="5309" x="7472363" y="2570163"/>
          <p14:tracePt t="5315" x="7431088" y="2454275"/>
          <p14:tracePt t="5325" x="7356475" y="2271713"/>
          <p14:tracePt t="5340" x="7273925" y="2098675"/>
          <p14:tracePt t="5357" x="7165975" y="1906588"/>
          <p14:tracePt t="5363" x="7107238" y="1808163"/>
          <p14:tracePt t="5375" x="7050088" y="1733550"/>
          <p14:tracePt t="5392" x="6991350" y="1658938"/>
          <p14:tracePt t="5396" x="6958013" y="1633538"/>
          <p14:tracePt t="5407" x="6934200" y="1600200"/>
          <p14:tracePt t="5424" x="6875463" y="1584325"/>
          <p14:tracePt t="5436" x="6842125" y="1584325"/>
          <p14:tracePt t="5444" x="6834188" y="1584325"/>
          <p14:tracePt t="5458" x="6818313" y="1600200"/>
          <p14:tracePt t="5473" x="6800850" y="1633538"/>
          <p14:tracePt t="5492" x="6784975" y="1700213"/>
          <p14:tracePt t="5509" x="6767513" y="1733550"/>
          <p14:tracePt t="5510" x="6767513" y="1808163"/>
          <p14:tracePt t="5518" x="6767513" y="1831975"/>
          <p14:tracePt t="5525" x="6767513" y="1865313"/>
          <p14:tracePt t="5541" x="6767513" y="1890713"/>
          <p14:tracePt t="5541" x="6767513" y="1939925"/>
          <p14:tracePt t="5549" x="6767513" y="1981200"/>
          <p14:tracePt t="5559" x="6784975" y="2014538"/>
          <p14:tracePt t="5575" x="6800850" y="2055813"/>
          <p14:tracePt t="5575" x="6818313" y="2073275"/>
          <p14:tracePt t="5581" x="6834188" y="2098675"/>
          <p14:tracePt t="5591" x="6859588" y="2130425"/>
          <p14:tracePt t="5607" x="6892925" y="2173288"/>
          <p14:tracePt t="5614" x="6900863" y="2206625"/>
          <p14:tracePt t="5625" x="6916738" y="2206625"/>
          <p14:tracePt t="5642" x="6950075" y="2230438"/>
          <p14:tracePt t="5646" x="6958013" y="2230438"/>
          <p14:tracePt t="5674" x="6975475" y="2247900"/>
          <p14:tracePt t="5678" x="6991350" y="2247900"/>
          <p14:tracePt t="5840" x="6975475" y="2247900"/>
          <p14:tracePt t="5857" x="6958013" y="2247900"/>
          <p14:tracePt t="5864" x="6950075" y="2247900"/>
          <p14:tracePt t="5880" x="6934200" y="2263775"/>
          <p14:tracePt t="5907" x="6916738" y="2263775"/>
          <p14:tracePt t="5912" x="6916738" y="2271713"/>
          <p14:tracePt t="5923" x="6900863" y="2271713"/>
          <p14:tracePt t="5953" x="6892925" y="2271713"/>
          <p14:tracePt t="5977" x="6892925" y="2289175"/>
          <p14:tracePt t="6026" x="6892925" y="2305050"/>
          <p14:tracePt t="6074" x="6892925" y="2322513"/>
          <p14:tracePt t="6171" x="6875463" y="2322513"/>
          <p14:tracePt t="6534" x="6875463" y="2338388"/>
          <p14:tracePt t="6559" x="6892925" y="2338388"/>
          <p14:tracePt t="6583" x="6892925" y="2346325"/>
          <p14:tracePt t="6607" x="6900863" y="2346325"/>
          <p14:tracePt t="6930" x="6900863" y="2338388"/>
          <p14:tracePt t="6987" x="6900863" y="2322513"/>
          <p14:tracePt t="7011" x="6916738" y="2322513"/>
          <p14:tracePt t="7043" x="6934200" y="2322513"/>
          <p14:tracePt t="7237" x="6916738" y="2322513"/>
          <p14:tracePt t="10077" x="6934200" y="2322513"/>
          <p14:tracePt t="10092" x="6975475" y="2338388"/>
          <p14:tracePt t="10108" x="7107238" y="2379663"/>
          <p14:tracePt t="10125" x="7256463" y="2405063"/>
          <p14:tracePt t="10142" x="7431088" y="2471738"/>
          <p14:tracePt t="10158" x="7713663" y="2536825"/>
          <p14:tracePt t="10175" x="7929563" y="2628900"/>
          <p14:tracePt t="10192" x="8112125" y="2686050"/>
          <p14:tracePt t="10208" x="8228013" y="2728913"/>
          <p14:tracePt t="14295" x="8210550" y="2744788"/>
          <p14:tracePt t="14296" x="8194675" y="2760663"/>
          <p14:tracePt t="14311" x="8177213" y="2778125"/>
          <p14:tracePt t="14312" x="8169275" y="2803525"/>
          <p14:tracePt t="14328" x="8153400" y="2836863"/>
          <p14:tracePt t="14329" x="8135938" y="2852738"/>
          <p14:tracePt t="14344" x="8120063" y="2860675"/>
          <p14:tracePt t="14344" x="8112125" y="2894013"/>
          <p14:tracePt t="14360" x="8078788" y="2935288"/>
          <p14:tracePt t="14376" x="8061325" y="2976563"/>
          <p14:tracePt t="14393" x="8053388" y="3027363"/>
          <p14:tracePt t="14410" x="8020050" y="3051175"/>
          <p14:tracePt t="14426" x="8004175" y="3084513"/>
          <p14:tracePt t="14442" x="8004175" y="3109913"/>
          <p14:tracePt t="14459" x="7986713" y="3125788"/>
          <p14:tracePt t="14476" x="7978775" y="3143250"/>
          <p14:tracePt t="14493" x="7978775" y="3159125"/>
          <p14:tracePt t="14529" x="7978775" y="3176588"/>
          <p14:tracePt t="15179" x="7978775" y="3184525"/>
          <p14:tracePt t="15187" x="7962900" y="3200400"/>
          <p14:tracePt t="15195" x="7962900" y="3217863"/>
          <p14:tracePt t="15203" x="7945438" y="3233738"/>
          <p14:tracePt t="15211" x="7929563" y="3259138"/>
          <p14:tracePt t="15219" x="7929563" y="3292475"/>
          <p14:tracePt t="15227" x="7920038" y="3300413"/>
          <p14:tracePt t="15242" x="7904163" y="3316288"/>
          <p14:tracePt t="15258" x="7870825" y="3367088"/>
          <p14:tracePt t="15275" x="7845425" y="3408363"/>
          <p14:tracePt t="15291" x="7829550" y="3424238"/>
          <p14:tracePt t="15696" x="7812088" y="3433763"/>
          <p14:tracePt t="15704" x="7788275" y="3482975"/>
          <p14:tracePt t="15712" x="7737475" y="3508375"/>
          <p14:tracePt t="15720" x="7713663" y="3557588"/>
          <p14:tracePt t="15728" x="7672388" y="3598863"/>
          <p14:tracePt t="15736" x="7605713" y="3657600"/>
          <p14:tracePt t="15745" x="7523163" y="3748088"/>
          <p14:tracePt t="15758" x="7415213" y="3863975"/>
          <p14:tracePt t="15775" x="7158038" y="4113213"/>
          <p14:tracePt t="15791" x="6875463" y="4378325"/>
          <p14:tracePt t="15808" x="6577013" y="4684713"/>
          <p14:tracePt t="15825" x="6461125" y="4802188"/>
          <p14:tracePt t="15825" x="6327775" y="4918075"/>
          <p14:tracePt t="15826" x="6286500" y="4975225"/>
          <p14:tracePt t="15843" x="6111875" y="5141913"/>
          <p14:tracePt t="15859" x="6080125" y="5165725"/>
          <p14:tracePt t="15859" x="6021388" y="5224463"/>
          <p14:tracePt t="15875" x="5980113" y="5273675"/>
          <p14:tracePt t="16932" x="5962650" y="5273675"/>
          <p14:tracePt t="16940" x="5938838" y="5273675"/>
          <p14:tracePt t="16948" x="5905500" y="5299075"/>
          <p14:tracePt t="16958" x="5872163" y="5332413"/>
          <p14:tracePt t="16964" x="5846763" y="5357813"/>
          <p14:tracePt t="16975" x="5813425" y="5373688"/>
          <p14:tracePt t="16992" x="5756275" y="5432425"/>
          <p14:tracePt t="17008" x="5640388" y="5522913"/>
          <p14:tracePt t="17025" x="5524500" y="5597525"/>
          <p14:tracePt t="17041" x="5424488" y="5680075"/>
          <p14:tracePt t="17058" x="5316538" y="5754688"/>
          <p14:tracePt t="17075" x="5200650" y="5846763"/>
          <p14:tracePt t="17091" x="5084763" y="5921375"/>
          <p14:tracePt t="17108" x="5010150" y="5962650"/>
          <p14:tracePt t="17125" x="4892675" y="6037263"/>
          <p14:tracePt t="17126" x="4860925" y="6053138"/>
          <p14:tracePt t="17142" x="4835525" y="6062663"/>
          <p14:tracePt t="17142" x="4802188" y="6094413"/>
          <p14:tracePt t="17158" x="4776788" y="6111875"/>
          <p14:tracePt t="17159" x="4743450" y="6119813"/>
          <p14:tracePt t="17175" x="4727575" y="6119813"/>
          <p14:tracePt t="17175" x="4702175" y="6137275"/>
          <p14:tracePt t="17192" x="4686300" y="6153150"/>
          <p14:tracePt t="17192" x="4668838" y="6153150"/>
          <p14:tracePt t="17209" x="4652963" y="6169025"/>
          <p14:tracePt t="17225" x="4627563" y="6186488"/>
          <p14:tracePt t="17241" x="4611688" y="6194425"/>
          <p14:tracePt t="17258" x="4594225" y="6211888"/>
          <p14:tracePt t="17291" x="4586288" y="6227763"/>
          <p14:tracePt t="17408" x="4594225" y="6227763"/>
          <p14:tracePt t="17424" x="4611688" y="6227763"/>
          <p14:tracePt t="17432" x="4627563" y="6227763"/>
          <p14:tracePt t="17442" x="4645025" y="6211888"/>
          <p14:tracePt t="17448" x="4652963" y="6211888"/>
          <p14:tracePt t="17459" x="4668838" y="6194425"/>
          <p14:tracePt t="17475" x="4719638" y="6169025"/>
          <p14:tracePt t="17491" x="4743450" y="6137275"/>
          <p14:tracePt t="17508" x="4786313" y="6119813"/>
          <p14:tracePt t="17526" x="4818063" y="6111875"/>
          <p14:tracePt t="17542" x="4835525" y="6094413"/>
          <p14:tracePt t="17558" x="4860925" y="6078538"/>
          <p14:tracePt t="17575" x="4892675" y="6062663"/>
          <p14:tracePt t="17592" x="4935538" y="6037263"/>
          <p14:tracePt t="17608" x="4967288" y="6019800"/>
          <p14:tracePt t="17625" x="5010150" y="6003925"/>
          <p14:tracePt t="17626" x="5033963" y="5995988"/>
          <p14:tracePt t="17642" x="5051425" y="5978525"/>
          <p14:tracePt t="17643" x="5084763" y="5962650"/>
          <p14:tracePt t="17659" x="5100638" y="5945188"/>
          <p14:tracePt t="17659" x="5126038" y="5929313"/>
          <p14:tracePt t="17675" x="5141913" y="5929313"/>
          <p14:tracePt t="17676" x="5167313" y="5921375"/>
          <p14:tracePt t="17692" x="5183188" y="5903913"/>
          <p14:tracePt t="17709" x="5200650" y="5903913"/>
          <p14:tracePt t="17709" x="5200650" y="5888038"/>
          <p14:tracePt t="17726" x="5216525" y="5888038"/>
          <p14:tracePt t="17965" x="5233988" y="5888038"/>
          <p14:tracePt t="17974" x="5233988" y="5870575"/>
          <p14:tracePt t="19500" x="5233988" y="5813425"/>
          <p14:tracePt t="19508" x="5241925" y="5738813"/>
          <p14:tracePt t="19517" x="5275263" y="5680075"/>
          <p14:tracePt t="19525" x="5299075" y="5597525"/>
          <p14:tracePt t="19532" x="5357813" y="5522913"/>
          <p14:tracePt t="19541" x="5424488" y="5414963"/>
          <p14:tracePt t="19548" x="5507038" y="5299075"/>
          <p14:tracePt t="19559" x="5656263" y="5067300"/>
          <p14:tracePt t="19575" x="6037263" y="4494213"/>
          <p14:tracePt t="19591" x="6535738" y="3789363"/>
          <p14:tracePt t="19608" x="7140575" y="3027363"/>
          <p14:tracePt t="19625" x="7796213" y="2214563"/>
          <p14:tracePt t="19641" x="8550275" y="1443038"/>
          <p14:tracePt t="19658" x="9223375" y="720725"/>
          <p14:tracePt t="19675" x="9844088" y="1158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F1CE21-0D70-7DA8-C24E-6C56ECA583B8}"/>
              </a:ext>
            </a:extLst>
          </p:cNvPr>
          <p:cNvSpPr/>
          <p:nvPr/>
        </p:nvSpPr>
        <p:spPr>
          <a:xfrm>
            <a:off x="437480" y="1759174"/>
            <a:ext cx="5241370" cy="870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25F6E-FA64-304F-AFC3-E1AD5CC2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7"/>
            <a:ext cx="10995659" cy="581932"/>
          </a:xfrm>
        </p:spPr>
        <p:txBody>
          <a:bodyPr/>
          <a:lstStyle/>
          <a:p>
            <a:r>
              <a:rPr lang="en-GB"/>
              <a:t>Evaluation of Final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AC354-5684-B857-84FE-2AF3B465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35" y="1824628"/>
            <a:ext cx="4752975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5B875-E4E1-BE6B-F228-A66C4199A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19" y="2734436"/>
            <a:ext cx="4057650" cy="43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FDCD31-E516-0403-8DB2-76B838F74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19" y="3172586"/>
            <a:ext cx="8324850" cy="2676525"/>
          </a:xfrm>
          <a:prstGeom prst="rect">
            <a:avLst/>
          </a:prstGeom>
        </p:spPr>
      </p:pic>
      <p:pic>
        <p:nvPicPr>
          <p:cNvPr id="52" name="Audio 51">
            <a:extLst>
              <a:ext uri="{FF2B5EF4-FFF2-40B4-BE49-F238E27FC236}">
                <a16:creationId xmlns:a16="http://schemas.microsoft.com/office/drawing/2014/main" id="{338A88F5-71E1-B25F-CE3F-C545924EB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89"/>
    </mc:Choice>
    <mc:Fallback xmlns="">
      <p:transition spd="slow" advTm="31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8" x="9563100" y="90488"/>
          <p14:tracePt t="533" x="9396413" y="207963"/>
          <p14:tracePt t="534" x="9223375" y="306388"/>
          <p14:tracePt t="541" x="9048750" y="414338"/>
          <p14:tracePt t="548" x="8899525" y="496888"/>
          <p14:tracePt t="560" x="8816975" y="530225"/>
          <p14:tracePt t="563" x="8683625" y="614363"/>
          <p14:tracePt t="579" x="8310563" y="795338"/>
          <p14:tracePt t="595" x="8243888" y="820738"/>
          <p14:tracePt t="595" x="8120063" y="879475"/>
          <p14:tracePt t="603" x="8004175" y="928688"/>
          <p14:tracePt t="611" x="7904163" y="969963"/>
          <p14:tracePt t="627" x="7796213" y="1011238"/>
          <p14:tracePt t="627" x="7713663" y="1062038"/>
          <p14:tracePt t="635" x="7621588" y="1103313"/>
          <p14:tracePt t="645" x="7539038" y="1127125"/>
          <p14:tracePt t="661" x="7464425" y="1160463"/>
          <p14:tracePt t="661" x="7431088" y="1185863"/>
          <p14:tracePt t="667" x="7389813" y="1201738"/>
          <p14:tracePt t="677" x="7331075" y="1235075"/>
          <p14:tracePt t="693" x="7273925" y="1276350"/>
          <p14:tracePt t="711" x="7240588" y="1293813"/>
          <p14:tracePt t="885" x="7224713" y="1293813"/>
          <p14:tracePt t="895" x="7165975" y="1350963"/>
          <p14:tracePt t="901" x="7065963" y="1425575"/>
          <p14:tracePt t="927" x="6859588" y="1558925"/>
          <p14:tracePt t="928" x="6759575" y="1633538"/>
          <p14:tracePt t="933" x="6643688" y="1716088"/>
          <p14:tracePt t="944" x="6518275" y="1790700"/>
          <p14:tracePt t="959" x="6253163" y="1965325"/>
          <p14:tracePt t="966" x="6080125" y="2073275"/>
          <p14:tracePt t="977" x="5921375" y="2147888"/>
          <p14:tracePt t="994" x="5730875" y="2214563"/>
          <p14:tracePt t="998" x="5622925" y="2263775"/>
          <p14:tracePt t="1010" x="5581650" y="2271713"/>
          <p14:tracePt t="1026" x="5424488" y="2363788"/>
          <p14:tracePt t="1030" x="5407025" y="2379663"/>
          <p14:tracePt t="3945" x="5391150" y="2379663"/>
          <p14:tracePt t="3953" x="5357813" y="2379663"/>
          <p14:tracePt t="3961" x="5349875" y="2379663"/>
          <p14:tracePt t="3969" x="5299075" y="2379663"/>
          <p14:tracePt t="3977" x="5257800" y="2379663"/>
          <p14:tracePt t="3985" x="5233988" y="2379663"/>
          <p14:tracePt t="3994" x="5200650" y="2379663"/>
          <p14:tracePt t="4011" x="5100638" y="2379663"/>
          <p14:tracePt t="4027" x="5051425" y="2379663"/>
          <p14:tracePt t="4028" x="4992688" y="2379663"/>
          <p14:tracePt t="4044" x="4910138" y="2363788"/>
          <p14:tracePt t="4061" x="4835525" y="2363788"/>
          <p14:tracePt t="4077" x="4743450" y="2346325"/>
          <p14:tracePt t="4094" x="4686300" y="2338388"/>
          <p14:tracePt t="4110" x="4645025" y="2322513"/>
          <p14:tracePt t="4127" x="4594225" y="2322513"/>
          <p14:tracePt t="4144" x="4552950" y="2322513"/>
          <p14:tracePt t="4161" x="4478338" y="2305050"/>
          <p14:tracePt t="4177" x="4403725" y="2305050"/>
          <p14:tracePt t="4194" x="4321175" y="2305050"/>
          <p14:tracePt t="4211" x="4205288" y="2305050"/>
          <p14:tracePt t="4227" x="4130675" y="2305050"/>
          <p14:tracePt t="4227" x="4056063" y="2305050"/>
          <p14:tracePt t="4228" x="3963988" y="2305050"/>
          <p14:tracePt t="4244" x="3889375" y="2305050"/>
          <p14:tracePt t="4245" x="3790950" y="2322513"/>
          <p14:tracePt t="4261" x="3482975" y="2363788"/>
          <p14:tracePt t="4277" x="3276600" y="2397125"/>
          <p14:tracePt t="4294" x="3009900" y="2420938"/>
          <p14:tracePt t="4312" x="2778125" y="2438400"/>
          <p14:tracePt t="4329" x="2554288" y="2454275"/>
          <p14:tracePt t="4345" x="2454275" y="2471738"/>
          <p14:tracePt t="4361" x="2347913" y="2471738"/>
          <p14:tracePt t="4688" x="2338388" y="2471738"/>
          <p14:tracePt t="4696" x="2322513" y="2471738"/>
          <p14:tracePt t="4704" x="2305050" y="2471738"/>
          <p14:tracePt t="4713" x="2289175" y="2454275"/>
          <p14:tracePt t="4720" x="2281238" y="2454275"/>
          <p14:tracePt t="4728" x="2263775" y="2454275"/>
          <p14:tracePt t="4744" x="2230438" y="2420938"/>
          <p14:tracePt t="4760" x="2214563" y="2405063"/>
          <p14:tracePt t="4761" x="2155825" y="2379663"/>
          <p14:tracePt t="4777" x="2114550" y="2346325"/>
          <p14:tracePt t="4794" x="2073275" y="2322513"/>
          <p14:tracePt t="4811" x="2016125" y="2271713"/>
          <p14:tracePt t="4827" x="1982788" y="2263775"/>
          <p14:tracePt t="4844" x="1941513" y="2247900"/>
          <p14:tracePt t="4861" x="1908175" y="2230438"/>
          <p14:tracePt t="4894" x="1890713" y="2230438"/>
          <p14:tracePt t="4930" x="1882775" y="2230438"/>
          <p14:tracePt t="5633" x="1890713" y="2230438"/>
          <p14:tracePt t="5762" x="1908175" y="2230438"/>
          <p14:tracePt t="5802" x="1924050" y="2230438"/>
          <p14:tracePt t="6061" x="1941513" y="2230438"/>
          <p14:tracePt t="6077" x="1957388" y="2230438"/>
          <p14:tracePt t="6093" x="1965325" y="2230438"/>
          <p14:tracePt t="6101" x="1982788" y="2230438"/>
          <p14:tracePt t="6111" x="1998663" y="2230438"/>
          <p14:tracePt t="6127" x="2024063" y="2230438"/>
          <p14:tracePt t="6144" x="2057400" y="2214563"/>
          <p14:tracePt t="6160" x="2081213" y="2214563"/>
          <p14:tracePt t="6177" x="2114550" y="2214563"/>
          <p14:tracePt t="6194" x="2147888" y="2214563"/>
          <p14:tracePt t="6211" x="2173288" y="2214563"/>
          <p14:tracePt t="6227" x="2214563" y="2214563"/>
          <p14:tracePt t="6244" x="2247900" y="2214563"/>
          <p14:tracePt t="6260" x="2289175" y="2214563"/>
          <p14:tracePt t="6277" x="2338388" y="2206625"/>
          <p14:tracePt t="6294" x="2379663" y="2206625"/>
          <p14:tracePt t="6311" x="2422525" y="2206625"/>
          <p14:tracePt t="6327" x="2438400" y="2206625"/>
          <p14:tracePt t="6328" x="2479675" y="2206625"/>
          <p14:tracePt t="6344" x="2497138" y="2206625"/>
          <p14:tracePt t="6344" x="2528888" y="2206625"/>
          <p14:tracePt t="6361" x="2538413" y="2206625"/>
          <p14:tracePt t="6361" x="2571750" y="2206625"/>
          <p14:tracePt t="6377" x="2613025" y="2206625"/>
          <p14:tracePt t="6394" x="2670175" y="2206625"/>
          <p14:tracePt t="6411" x="2687638" y="2206625"/>
          <p14:tracePt t="6411" x="2703513" y="2206625"/>
          <p14:tracePt t="6707" x="2720975" y="2206625"/>
          <p14:tracePt t="6715" x="2744788" y="2206625"/>
          <p14:tracePt t="6723" x="2778125" y="2206625"/>
          <p14:tracePt t="6731" x="2795588" y="2206625"/>
          <p14:tracePt t="6739" x="2819400" y="2206625"/>
          <p14:tracePt t="6747" x="2860675" y="2206625"/>
          <p14:tracePt t="6760" x="2878138" y="2206625"/>
          <p14:tracePt t="6777" x="2935288" y="2189163"/>
          <p14:tracePt t="6794" x="3027363" y="2173288"/>
          <p14:tracePt t="6810" x="3086100" y="2155825"/>
          <p14:tracePt t="6827" x="3160713" y="2147888"/>
          <p14:tracePt t="6844" x="3217863" y="2130425"/>
          <p14:tracePt t="6844" x="3259138" y="2130425"/>
          <p14:tracePt t="6861" x="3300413" y="2114550"/>
          <p14:tracePt t="6877" x="3367088" y="2098675"/>
          <p14:tracePt t="6894" x="3449638" y="2073275"/>
          <p14:tracePt t="6911" x="3508375" y="2055813"/>
          <p14:tracePt t="6927" x="3567113" y="2039938"/>
          <p14:tracePt t="6944" x="3624263" y="2024063"/>
          <p14:tracePt t="6961" x="3698875" y="2014538"/>
          <p14:tracePt t="6977" x="3757613" y="1998663"/>
          <p14:tracePt t="6994" x="3806825" y="1981200"/>
          <p14:tracePt t="7011" x="3848100" y="1965325"/>
          <p14:tracePt t="7027" x="3889375" y="1957388"/>
          <p14:tracePt t="7288" x="3906838" y="1957388"/>
          <p14:tracePt t="7297" x="3922713" y="1957388"/>
          <p14:tracePt t="7305" x="3940175" y="1965325"/>
          <p14:tracePt t="7313" x="3963988" y="1981200"/>
          <p14:tracePt t="7321" x="3997325" y="1998663"/>
          <p14:tracePt t="7329" x="4022725" y="1998663"/>
          <p14:tracePt t="7344" x="4038600" y="2014538"/>
          <p14:tracePt t="7361" x="4079875" y="2024063"/>
          <p14:tracePt t="7377" x="4097338" y="2039938"/>
          <p14:tracePt t="7378" x="4138613" y="2055813"/>
          <p14:tracePt t="7394" x="4187825" y="2073275"/>
          <p14:tracePt t="7411" x="4213225" y="2081213"/>
          <p14:tracePt t="7427" x="4246563" y="2098675"/>
          <p14:tracePt t="7444" x="4262438" y="2114550"/>
          <p14:tracePt t="7461" x="4271963" y="2147888"/>
          <p14:tracePt t="7478" x="4305300" y="2173288"/>
          <p14:tracePt t="7494" x="4321175" y="2189163"/>
          <p14:tracePt t="7511" x="4329113" y="2214563"/>
          <p14:tracePt t="7527" x="4329113" y="2247900"/>
          <p14:tracePt t="7544" x="4346575" y="2247900"/>
          <p14:tracePt t="9526" x="4329113" y="2247900"/>
          <p14:tracePt t="9542" x="4305300" y="2247900"/>
          <p14:tracePt t="9550" x="4287838" y="2263775"/>
          <p14:tracePt t="9561" x="4246563" y="2271713"/>
          <p14:tracePt t="9566" x="4205288" y="2271713"/>
          <p14:tracePt t="9574" x="4154488" y="2305050"/>
          <p14:tracePt t="9582" x="4113213" y="2322513"/>
          <p14:tracePt t="9594" x="4056063" y="2338388"/>
          <p14:tracePt t="9610" x="3906838" y="2363788"/>
          <p14:tracePt t="9627" x="3773488" y="2397125"/>
          <p14:tracePt t="9644" x="3624263" y="2438400"/>
          <p14:tracePt t="9661" x="3482975" y="2471738"/>
          <p14:tracePt t="9677" x="3333750" y="2495550"/>
          <p14:tracePt t="9694" x="3184525" y="2536825"/>
          <p14:tracePt t="9711" x="3027363" y="2570163"/>
          <p14:tracePt t="9727" x="2952750" y="2587625"/>
          <p14:tracePt t="9728" x="2878138" y="2595563"/>
          <p14:tracePt t="9728" x="2819400" y="2595563"/>
          <p14:tracePt t="9744" x="2744788" y="2611438"/>
          <p14:tracePt t="9761" x="2720975" y="2611438"/>
          <p14:tracePt t="11739" x="2703513" y="2611438"/>
          <p14:tracePt t="11747" x="2687638" y="2611438"/>
          <p14:tracePt t="11755" x="2670175" y="2595563"/>
          <p14:tracePt t="11763" x="2662238" y="2595563"/>
          <p14:tracePt t="11771" x="2646363" y="2587625"/>
          <p14:tracePt t="11779" x="2628900" y="2570163"/>
          <p14:tracePt t="11794" x="2595563" y="2554288"/>
          <p14:tracePt t="11811" x="2571750" y="2536825"/>
          <p14:tracePt t="11827" x="2554288" y="2528888"/>
          <p14:tracePt t="11827" x="2538413" y="2528888"/>
          <p14:tracePt t="11828" x="2513013" y="2513013"/>
          <p14:tracePt t="11844" x="2497138" y="2495550"/>
          <p14:tracePt t="11861" x="2479675" y="2495550"/>
          <p14:tracePt t="12054" x="2497138" y="2479675"/>
          <p14:tracePt t="12078" x="2513013" y="2479675"/>
          <p14:tracePt t="12102" x="2528888" y="2471738"/>
          <p14:tracePt t="12134" x="2538413" y="2471738"/>
          <p14:tracePt t="12159" x="2554288" y="2471738"/>
          <p14:tracePt t="12183" x="2554288" y="2454275"/>
          <p14:tracePt t="12191" x="2571750" y="2454275"/>
          <p14:tracePt t="12223" x="2587625" y="2454275"/>
          <p14:tracePt t="12247" x="2595563" y="2454275"/>
          <p14:tracePt t="12256" x="2595563" y="2438400"/>
          <p14:tracePt t="12264" x="2613025" y="2438400"/>
          <p14:tracePt t="12280" x="2628900" y="2438400"/>
          <p14:tracePt t="12288" x="2646363" y="2420938"/>
          <p14:tracePt t="12304" x="2662238" y="2405063"/>
          <p14:tracePt t="12312" x="2670175" y="2405063"/>
          <p14:tracePt t="12327" x="2687638" y="2397125"/>
          <p14:tracePt t="12344" x="2720975" y="2363788"/>
          <p14:tracePt t="12360" x="2728913" y="2346325"/>
          <p14:tracePt t="12361" x="2762250" y="2305050"/>
          <p14:tracePt t="12377" x="2778125" y="2289175"/>
          <p14:tracePt t="12378" x="2778125" y="2271713"/>
          <p14:tracePt t="12394" x="2803525" y="2247900"/>
          <p14:tracePt t="12411" x="2819400" y="2230438"/>
          <p14:tracePt t="12411" x="2836863" y="2214563"/>
          <p14:tracePt t="12427" x="2860675" y="2189163"/>
          <p14:tracePt t="12444" x="2894013" y="2155825"/>
          <p14:tracePt t="12461" x="2919413" y="2114550"/>
          <p14:tracePt t="12478" x="2986088" y="2098675"/>
          <p14:tracePt t="12494" x="3027363" y="2055813"/>
          <p14:tracePt t="12511" x="3086100" y="2014538"/>
          <p14:tracePt t="12528" x="3109913" y="1965325"/>
          <p14:tracePt t="17320" x="3127375" y="1965325"/>
          <p14:tracePt t="17328" x="3160713" y="1981200"/>
          <p14:tracePt t="17336" x="3176588" y="1998663"/>
          <p14:tracePt t="17347" x="3201988" y="2014538"/>
          <p14:tracePt t="17352" x="3217863" y="2024063"/>
          <p14:tracePt t="17361" x="3276600" y="2073275"/>
          <p14:tracePt t="17377" x="3375025" y="2130425"/>
          <p14:tracePt t="17394" x="3482975" y="2206625"/>
          <p14:tracePt t="17411" x="3582988" y="2271713"/>
          <p14:tracePt t="17427" x="3690938" y="2338388"/>
          <p14:tracePt t="17444" x="3773488" y="2397125"/>
          <p14:tracePt t="17461" x="3832225" y="2438400"/>
          <p14:tracePt t="17478" x="3889375" y="2479675"/>
          <p14:tracePt t="18540" x="3906838" y="2479675"/>
          <p14:tracePt t="18548" x="3922713" y="2513013"/>
          <p14:tracePt t="18556" x="3940175" y="2528888"/>
          <p14:tracePt t="18564" x="3963988" y="2536825"/>
          <p14:tracePt t="18572" x="3981450" y="2554288"/>
          <p14:tracePt t="18580" x="4014788" y="2587625"/>
          <p14:tracePt t="18594" x="4022725" y="2595563"/>
          <p14:tracePt t="18610" x="4071938" y="2611438"/>
          <p14:tracePt t="18627" x="4097338" y="2644775"/>
          <p14:tracePt t="18644" x="4130675" y="2670175"/>
          <p14:tracePt t="18645" x="4138613" y="2686050"/>
          <p14:tracePt t="18661" x="4187825" y="2728913"/>
          <p14:tracePt t="18677" x="4205288" y="2744788"/>
          <p14:tracePt t="18678" x="4213225" y="2778125"/>
          <p14:tracePt t="18694" x="4229100" y="2786063"/>
          <p14:tracePt t="18694" x="4246563" y="2819400"/>
          <p14:tracePt t="18711" x="4271963" y="2852738"/>
          <p14:tracePt t="20623" x="4271963" y="2878138"/>
          <p14:tracePt t="20631" x="4246563" y="2894013"/>
          <p14:tracePt t="20639" x="4229100" y="2919413"/>
          <p14:tracePt t="20647" x="4205288" y="2952750"/>
          <p14:tracePt t="20655" x="4154488" y="3009900"/>
          <p14:tracePt t="20663" x="4097338" y="3068638"/>
          <p14:tracePt t="20677" x="4056063" y="3125788"/>
          <p14:tracePt t="20694" x="3881438" y="3300413"/>
          <p14:tracePt t="20710" x="3690938" y="3467100"/>
          <p14:tracePt t="20727" x="3482975" y="3640138"/>
          <p14:tracePt t="20744" x="3433763" y="3681413"/>
          <p14:tracePt t="20744" x="3351213" y="3773488"/>
          <p14:tracePt t="20745" x="3243263" y="3863975"/>
          <p14:tracePt t="20761" x="3027363" y="4138613"/>
          <p14:tracePt t="20777" x="2994025" y="4187825"/>
          <p14:tracePt t="20778" x="2935288" y="4287838"/>
          <p14:tracePt t="20794" x="2919413" y="4321175"/>
          <p14:tracePt t="21019" x="2919413" y="4329113"/>
          <p14:tracePt t="21027" x="2894013" y="4362450"/>
          <p14:tracePt t="21035" x="2860675" y="4403725"/>
          <p14:tracePt t="21045" x="2836863" y="4452938"/>
          <p14:tracePt t="21051" x="2803525" y="4494213"/>
          <p14:tracePt t="21061" x="2762250" y="4535488"/>
          <p14:tracePt t="21078" x="2728913" y="4594225"/>
          <p14:tracePt t="21078" x="2687638" y="4643438"/>
          <p14:tracePt t="21094" x="2554288" y="4802188"/>
          <p14:tracePt t="21110" x="2438400" y="4967288"/>
          <p14:tracePt t="21127" x="2322513" y="5141913"/>
          <p14:tracePt t="21144" x="2247900" y="5291138"/>
          <p14:tracePt t="21161" x="2206625" y="5373688"/>
          <p14:tracePt t="21177" x="2155825" y="5464175"/>
          <p14:tracePt t="21194" x="2114550" y="5522913"/>
          <p14:tracePt t="21211" x="2098675" y="5548313"/>
          <p14:tracePt t="22045" x="2081213" y="5538788"/>
          <p14:tracePt t="22061" x="2073275" y="5522913"/>
          <p14:tracePt t="22069" x="2057400" y="5507038"/>
          <p14:tracePt t="22078" x="2057400" y="5481638"/>
          <p14:tracePt t="22085" x="2039938" y="5448300"/>
          <p14:tracePt t="22094" x="2024063" y="5432425"/>
          <p14:tracePt t="22111" x="2024063" y="5414963"/>
          <p14:tracePt t="22111" x="2016125" y="5389563"/>
          <p14:tracePt t="22127" x="2016125" y="5373688"/>
          <p14:tracePt t="22128" x="1998663" y="5357813"/>
          <p14:tracePt t="22144" x="1982788" y="5332413"/>
          <p14:tracePt t="22160" x="1982788" y="5314950"/>
          <p14:tracePt t="22177" x="1965325" y="5299075"/>
          <p14:tracePt t="22194" x="1965325" y="5291138"/>
          <p14:tracePt t="22211" x="1957388" y="5257800"/>
          <p14:tracePt t="22227" x="1957388" y="5240338"/>
          <p14:tracePt t="22244" x="1941513" y="5224463"/>
          <p14:tracePt t="22261" x="1941513" y="5216525"/>
          <p14:tracePt t="22277" x="1941513" y="5199063"/>
          <p14:tracePt t="22294" x="1941513" y="5183188"/>
          <p14:tracePt t="22311" x="1941513" y="5165725"/>
          <p14:tracePt t="22311" x="1941513" y="5157788"/>
          <p14:tracePt t="22328" x="1941513" y="5141913"/>
          <p14:tracePt t="22328" x="1941513" y="5124450"/>
          <p14:tracePt t="22344" x="1941513" y="5108575"/>
          <p14:tracePt t="22361" x="1941513" y="5091113"/>
          <p14:tracePt t="22394" x="1941513" y="5083175"/>
          <p14:tracePt t="22427" x="1957388" y="5083175"/>
          <p14:tracePt t="22444" x="1957388" y="5067300"/>
          <p14:tracePt t="22461" x="1965325" y="5049838"/>
          <p14:tracePt t="22489" x="1982788" y="5049838"/>
          <p14:tracePt t="22497" x="1982788" y="5033963"/>
          <p14:tracePt t="22529" x="1998663" y="5033963"/>
          <p14:tracePt t="22561" x="1998663" y="5026025"/>
          <p14:tracePt t="22577" x="2016125" y="5026025"/>
          <p14:tracePt t="22595" x="2024063" y="5026025"/>
          <p14:tracePt t="22613" x="2039938" y="5026025"/>
          <p14:tracePt t="22630" x="2057400" y="5026025"/>
          <p14:tracePt t="22646" x="2073275" y="5026025"/>
          <p14:tracePt t="22662" x="2081213" y="5026025"/>
          <p14:tracePt t="22695" x="2098675" y="5026025"/>
          <p14:tracePt t="22711" x="2114550" y="5033963"/>
          <p14:tracePt t="22728" x="2132013" y="5083175"/>
          <p14:tracePt t="22745" x="2173288" y="5141913"/>
          <p14:tracePt t="22761" x="2206625" y="5183188"/>
          <p14:tracePt t="22778" x="2247900" y="5224463"/>
          <p14:tracePt t="22795" x="2289175" y="5273675"/>
          <p14:tracePt t="22813" x="2347913" y="5299075"/>
          <p14:tracePt t="22828" x="2363788" y="5299075"/>
          <p14:tracePt t="24718" x="2397125" y="5299075"/>
          <p14:tracePt t="24728" x="2405063" y="5291138"/>
          <p14:tracePt t="24734" x="2422525" y="5273675"/>
          <p14:tracePt t="24744" x="2438400" y="5257800"/>
          <p14:tracePt t="24750" x="2454275" y="5240338"/>
          <p14:tracePt t="24761" x="2479675" y="5224463"/>
          <p14:tracePt t="24777" x="2497138" y="5216525"/>
          <p14:tracePt t="24794" x="2513013" y="5199063"/>
          <p14:tracePt t="24811" x="2528888" y="5183188"/>
          <p14:tracePt t="24827" x="2538413" y="5183188"/>
          <p14:tracePt t="25485" x="2554288" y="5165725"/>
          <p14:tracePt t="25493" x="2571750" y="5165725"/>
          <p14:tracePt t="25501" x="2587625" y="5165725"/>
          <p14:tracePt t="25511" x="2595563" y="5165725"/>
          <p14:tracePt t="25517" x="2613025" y="5165725"/>
          <p14:tracePt t="25528" x="2628900" y="5165725"/>
          <p14:tracePt t="25544" x="2662238" y="5165725"/>
          <p14:tracePt t="25561" x="2687638" y="5165725"/>
          <p14:tracePt t="25578" x="2720975" y="5165725"/>
          <p14:tracePt t="25594" x="2744788" y="5165725"/>
          <p14:tracePt t="25611" x="2795588" y="5183188"/>
          <p14:tracePt t="25627" x="2819400" y="5183188"/>
          <p14:tracePt t="25644" x="2836863" y="5199063"/>
          <p14:tracePt t="25661" x="2852738" y="5199063"/>
          <p14:tracePt t="29374" x="2894013" y="5157788"/>
          <p14:tracePt t="29382" x="2952750" y="5083175"/>
          <p14:tracePt t="29390" x="2994025" y="5026025"/>
          <p14:tracePt t="29398" x="3052763" y="4951413"/>
          <p14:tracePt t="29411" x="3143250" y="4843463"/>
          <p14:tracePt t="29427" x="3375025" y="4594225"/>
          <p14:tracePt t="29444" x="4138613" y="3789363"/>
          <p14:tracePt t="29461" x="4668838" y="3184525"/>
          <p14:tracePt t="29479" x="5548313" y="2322513"/>
          <p14:tracePt t="29480" x="5962650" y="1939925"/>
          <p14:tracePt t="29494" x="6378575" y="1584325"/>
          <p14:tracePt t="29510" x="6767513" y="1219200"/>
          <p14:tracePt t="29511" x="7140575" y="912813"/>
          <p14:tracePt t="29511" x="7489825" y="614363"/>
          <p14:tracePt t="29528" x="7654925" y="496888"/>
          <p14:tracePt t="29528" x="7929563" y="282575"/>
          <p14:tracePt t="29544" x="8194675" y="58738"/>
          <p14:tracePt t="30192" x="9720263" y="58738"/>
          <p14:tracePt t="30204" x="9678988" y="133350"/>
          <p14:tracePt t="30208" x="9637713" y="207963"/>
          <p14:tracePt t="30217" x="9604375" y="282575"/>
          <p14:tracePt t="30222" x="9578975" y="365125"/>
          <p14:tracePt t="30230" x="9529763" y="422275"/>
          <p14:tracePt t="30245" x="9504363" y="514350"/>
          <p14:tracePt t="30262" x="9447213" y="588963"/>
          <p14:tracePt t="30278" x="9429750" y="646113"/>
          <p14:tracePt t="30279" x="9396413" y="688975"/>
          <p14:tracePt t="30280" x="9388475" y="720725"/>
          <p14:tracePt t="30296" x="9372600" y="746125"/>
          <p14:tracePt t="30545" x="9372600" y="720725"/>
          <p14:tracePt t="30553" x="9413875" y="671513"/>
          <p14:tracePt t="30561" x="9447213" y="630238"/>
          <p14:tracePt t="30569" x="9504363" y="555625"/>
          <p14:tracePt t="30577" x="9620250" y="422275"/>
          <p14:tracePt t="30585" x="9694863" y="323850"/>
          <p14:tracePt t="30595" x="9786938" y="223838"/>
          <p14:tracePt t="30611" x="9902825" y="9048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9B4E8B-7109-A938-EE63-8C84EB83E1C6}"/>
              </a:ext>
            </a:extLst>
          </p:cNvPr>
          <p:cNvSpPr/>
          <p:nvPr/>
        </p:nvSpPr>
        <p:spPr>
          <a:xfrm>
            <a:off x="397308" y="3054381"/>
            <a:ext cx="5116174" cy="845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40F4A-6FCC-8C7A-06EF-A8AD36C1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Evaluating model on test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EC891-61B6-4F33-01E7-292BC982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03" y="3181349"/>
            <a:ext cx="4990979" cy="616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32317-196D-6BD9-BCE5-098560793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937" y="2481068"/>
            <a:ext cx="4200525" cy="2828925"/>
          </a:xfrm>
          <a:prstGeom prst="rect">
            <a:avLst/>
          </a:prstGeom>
        </p:spPr>
      </p:pic>
      <p:pic>
        <p:nvPicPr>
          <p:cNvPr id="48" name="Audio 47">
            <a:extLst>
              <a:ext uri="{FF2B5EF4-FFF2-40B4-BE49-F238E27FC236}">
                <a16:creationId xmlns:a16="http://schemas.microsoft.com/office/drawing/2014/main" id="{A1B22514-64AB-2AE5-762A-105F0BEF5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06"/>
    </mc:Choice>
    <mc:Fallback xmlns="">
      <p:transition spd="slow" advTm="8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" x="6186488" y="3673475"/>
          <p14:tracePt t="88" x="6111875" y="3714750"/>
          <p14:tracePt t="96" x="6062663" y="3773488"/>
          <p14:tracePt t="104" x="6005513" y="3830638"/>
          <p14:tracePt t="113" x="5946775" y="3905250"/>
          <p14:tracePt t="126" x="5888038" y="3979863"/>
          <p14:tracePt t="129" x="5813425" y="4054475"/>
          <p14:tracePt t="142" x="5681663" y="4213225"/>
          <p14:tracePt t="159" x="5424488" y="4586288"/>
          <p14:tracePt t="161" x="5291138" y="4776788"/>
          <p14:tracePt t="175" x="5159375" y="4967288"/>
          <p14:tracePt t="193" x="4892675" y="5357813"/>
          <p14:tracePt t="194" x="4776788" y="5548313"/>
          <p14:tracePt t="201" x="4727575" y="5638800"/>
          <p14:tracePt t="210" x="4627563" y="5788025"/>
          <p14:tracePt t="225" x="4537075" y="5929313"/>
          <p14:tracePt t="226" x="4478338" y="6062663"/>
          <p14:tracePt t="234" x="4403725" y="6169025"/>
          <p14:tracePt t="242" x="4379913" y="6253163"/>
          <p14:tracePt t="260" x="4329113" y="6343650"/>
          <p14:tracePt t="260" x="4321175" y="6376988"/>
          <p14:tracePt t="266" x="4305300" y="6435725"/>
          <p14:tracePt t="275" x="4271963" y="6477000"/>
          <p14:tracePt t="292" x="4246563" y="6567488"/>
          <p14:tracePt t="299" x="4246563" y="6608763"/>
          <p14:tracePt t="309" x="4229100" y="6626225"/>
          <p14:tracePt t="327" x="4229100" y="6667500"/>
          <p14:tracePt t="331" x="4229100" y="6683375"/>
          <p14:tracePt t="363" x="4246563" y="6667500"/>
          <p14:tracePt t="371" x="4271963" y="6592888"/>
          <p14:tracePt t="379" x="4305300" y="6500813"/>
          <p14:tracePt t="393" x="4346575" y="6384925"/>
          <p14:tracePt t="404" x="4478338" y="6078538"/>
          <p14:tracePt t="411" x="4627563" y="5738813"/>
          <p14:tracePt t="419" x="4686300" y="5605463"/>
          <p14:tracePt t="427" x="4786313" y="5389563"/>
          <p14:tracePt t="435" x="4876800" y="5165725"/>
          <p14:tracePt t="444" x="4976813" y="4951413"/>
          <p14:tracePt t="460" x="5067300" y="4727575"/>
          <p14:tracePt t="460" x="5100638" y="4643438"/>
          <p14:tracePt t="468" x="5167313" y="4478338"/>
          <p14:tracePt t="476" x="5233988" y="4321175"/>
          <p14:tracePt t="492" x="5291138" y="4171950"/>
          <p14:tracePt t="492" x="5299075" y="4129088"/>
          <p14:tracePt t="500" x="5349875" y="4054475"/>
          <p14:tracePt t="508" x="5373688" y="3997325"/>
          <p14:tracePt t="526" x="5391150" y="3963988"/>
          <p14:tracePt t="3778" x="5373688" y="3963988"/>
          <p14:tracePt t="3779" x="5332413" y="3963988"/>
          <p14:tracePt t="3795" x="5291138" y="3963988"/>
          <p14:tracePt t="3796" x="5241925" y="3963988"/>
          <p14:tracePt t="3812" x="5167313" y="3979863"/>
          <p14:tracePt t="3813" x="5100638" y="3997325"/>
          <p14:tracePt t="3829" x="5010150" y="4005263"/>
          <p14:tracePt t="3830" x="4918075" y="4038600"/>
          <p14:tracePt t="3846" x="4843463" y="4054475"/>
          <p14:tracePt t="3847" x="4760913" y="4079875"/>
          <p14:tracePt t="3862" x="4668838" y="4097338"/>
          <p14:tracePt t="3864" x="4586288" y="4129088"/>
          <p14:tracePt t="3879" x="4495800" y="4154488"/>
          <p14:tracePt t="3880" x="4421188" y="4187825"/>
          <p14:tracePt t="3896" x="4271963" y="4229100"/>
          <p14:tracePt t="3911" x="4154488" y="4270375"/>
          <p14:tracePt t="3927" x="4097338" y="4303713"/>
          <p14:tracePt t="3944" x="4022725" y="4329113"/>
          <p14:tracePt t="3961" x="3963988" y="4344988"/>
          <p14:tracePt t="4245" x="3963988" y="4329113"/>
          <p14:tracePt t="4254" x="3981450" y="4303713"/>
          <p14:tracePt t="4262" x="3997325" y="4270375"/>
          <p14:tracePt t="4270" x="4022725" y="4229100"/>
          <p14:tracePt t="4278" x="4056063" y="4171950"/>
          <p14:tracePt t="4286" x="4097338" y="4129088"/>
          <p14:tracePt t="4294" x="4130675" y="4071938"/>
          <p14:tracePt t="4310" x="4171950" y="4021138"/>
          <p14:tracePt t="4326" x="4213225" y="3946525"/>
          <p14:tracePt t="4327" x="4271963" y="3863975"/>
          <p14:tracePt t="4343" x="4305300" y="3814763"/>
          <p14:tracePt t="4344" x="4321175" y="3789363"/>
          <p14:tracePt t="4360" x="4403725" y="3698875"/>
          <p14:tracePt t="4376" x="4421188" y="3681413"/>
          <p14:tracePt t="4377" x="4437063" y="3657600"/>
          <p14:tracePt t="4393" x="4462463" y="3624263"/>
          <p14:tracePt t="4394" x="4495800" y="3598863"/>
          <p14:tracePt t="4410" x="4537075" y="3565525"/>
          <p14:tracePt t="4426" x="4586288" y="3524250"/>
          <p14:tracePt t="4443" x="4627563" y="3508375"/>
          <p14:tracePt t="4460" x="4668838" y="3482975"/>
          <p14:tracePt t="4476" x="4719638" y="3449638"/>
          <p14:tracePt t="4493" x="4760913" y="3433763"/>
          <p14:tracePt t="4510" x="4802188" y="3424238"/>
          <p14:tracePt t="4527" x="4843463" y="3390900"/>
          <p14:tracePt t="23314" x="4876800" y="3390900"/>
          <p14:tracePt t="23330" x="4918075" y="3375025"/>
          <p14:tracePt t="23331" x="4976813" y="3349625"/>
          <p14:tracePt t="23346" x="5100638" y="3300413"/>
          <p14:tracePt t="23347" x="5200650" y="3259138"/>
          <p14:tracePt t="23363" x="5332413" y="3217863"/>
          <p14:tracePt t="23364" x="5481638" y="3159125"/>
          <p14:tracePt t="23379" x="5640388" y="3101975"/>
          <p14:tracePt t="23380" x="5980113" y="2968625"/>
          <p14:tracePt t="23395" x="6096000" y="2919413"/>
          <p14:tracePt t="23396" x="6319838" y="2852738"/>
          <p14:tracePt t="23411" x="6569075" y="2760663"/>
          <p14:tracePt t="23412" x="6991350" y="2595563"/>
          <p14:tracePt t="23427" x="7373938" y="2479675"/>
          <p14:tracePt t="23444" x="7904163" y="2305050"/>
          <p14:tracePt t="23461" x="8401050" y="2130425"/>
          <p14:tracePt t="23478" x="8874125" y="1998663"/>
          <p14:tracePt t="23494" x="9148763" y="1906588"/>
          <p14:tracePt t="23512" x="9463088" y="1849438"/>
          <p14:tracePt t="23528" x="9712325" y="1824038"/>
          <p14:tracePt t="23544" x="9794875" y="1824038"/>
          <p14:tracePt t="23545" x="9886950" y="1824038"/>
          <p14:tracePt t="23546" x="9961563" y="1824038"/>
          <p14:tracePt t="23561" x="10018713" y="1824038"/>
          <p14:tracePt t="23577" x="10093325" y="1824038"/>
          <p14:tracePt t="23578" x="10152063" y="1849438"/>
          <p14:tracePt t="23578" x="10193338" y="1882775"/>
          <p14:tracePt t="23595" x="10267950" y="1890713"/>
          <p14:tracePt t="23595" x="10309225" y="1924050"/>
          <p14:tracePt t="23612" x="10367963" y="1939925"/>
          <p14:tracePt t="23613" x="10383838" y="1957388"/>
          <p14:tracePt t="23628" x="10425113" y="1965325"/>
          <p14:tracePt t="23997" x="10417175" y="1965325"/>
          <p14:tracePt t="24005" x="10401300" y="1965325"/>
          <p14:tracePt t="24013" x="10383838" y="1965325"/>
          <p14:tracePt t="24021" x="10367963" y="1965325"/>
          <p14:tracePt t="24030" x="10342563" y="1965325"/>
          <p14:tracePt t="24038" x="10325100" y="1965325"/>
          <p14:tracePt t="24046" x="10283825" y="1965325"/>
          <p14:tracePt t="24060" x="10250488" y="1965325"/>
          <p14:tracePt t="24077" x="10175875" y="1965325"/>
          <p14:tracePt t="24093" x="10118725" y="1965325"/>
          <p14:tracePt t="24110" x="10077450" y="1965325"/>
          <p14:tracePt t="24110" x="10044113" y="1965325"/>
          <p14:tracePt t="24111" x="10002838" y="1981200"/>
          <p14:tracePt t="24127" x="9977438" y="1981200"/>
          <p14:tracePt t="24127" x="9944100" y="1998663"/>
          <p14:tracePt t="24143" x="9910763" y="1998663"/>
          <p14:tracePt t="24144" x="9886950" y="1998663"/>
          <p14:tracePt t="24160" x="9869488" y="1998663"/>
          <p14:tracePt t="24161" x="9844088" y="1998663"/>
          <p14:tracePt t="24177" x="9812338" y="1998663"/>
          <p14:tracePt t="24178" x="9794875" y="1998663"/>
          <p14:tracePt t="24193" x="9786938" y="1998663"/>
          <p14:tracePt t="24194" x="9769475" y="1998663"/>
          <p14:tracePt t="24210" x="9737725" y="1998663"/>
          <p14:tracePt t="24227" x="9720263" y="1998663"/>
          <p14:tracePt t="24243" x="9712325" y="1998663"/>
          <p14:tracePt t="24595" x="9678988" y="1998663"/>
          <p14:tracePt t="24603" x="9653588" y="1998663"/>
          <p14:tracePt t="24611" x="9620250" y="1981200"/>
          <p14:tracePt t="24619" x="9596438" y="1965325"/>
          <p14:tracePt t="24627" x="9521825" y="1957388"/>
          <p14:tracePt t="24635" x="9447213" y="1939925"/>
          <p14:tracePt t="24643" x="9355138" y="1924050"/>
          <p14:tracePt t="24660" x="9182100" y="1906588"/>
          <p14:tracePt t="24677" x="9064625" y="1906588"/>
          <p14:tracePt t="24678" x="8891588" y="1906588"/>
          <p14:tracePt t="24693" x="8758238" y="1906588"/>
          <p14:tracePt t="24694" x="8624888" y="1906588"/>
          <p14:tracePt t="24710" x="8475663" y="1957388"/>
          <p14:tracePt t="24710" x="8326438" y="2014538"/>
          <p14:tracePt t="24726" x="8020050" y="2147888"/>
          <p14:tracePt t="24743" x="7796213" y="2263775"/>
          <p14:tracePt t="24760" x="7564438" y="2420938"/>
          <p14:tracePt t="24777" x="7373938" y="2595563"/>
          <p14:tracePt t="24793" x="7199313" y="2778125"/>
          <p14:tracePt t="24810" x="7024688" y="3043238"/>
          <p14:tracePt t="24827" x="6934200" y="3233738"/>
          <p14:tracePt t="24843" x="6875463" y="3449638"/>
          <p14:tracePt t="24860" x="6875463" y="3640138"/>
          <p14:tracePt t="24877" x="6900863" y="3881438"/>
          <p14:tracePt t="24893" x="6991350" y="3963988"/>
          <p14:tracePt t="24893" x="7083425" y="4054475"/>
          <p14:tracePt t="24894" x="7215188" y="4154488"/>
          <p14:tracePt t="24910" x="7580313" y="4378325"/>
          <p14:tracePt t="24927" x="8153400" y="4651375"/>
          <p14:tracePt t="24944" x="8269288" y="4710113"/>
          <p14:tracePt t="24944" x="8534400" y="4802188"/>
          <p14:tracePt t="24960" x="8799513" y="4892675"/>
          <p14:tracePt t="24961" x="9031288" y="4967288"/>
          <p14:tracePt t="24977" x="9429750" y="5033963"/>
          <p14:tracePt t="24994" x="9678988" y="5049838"/>
          <p14:tracePt t="25010" x="9910763" y="5067300"/>
          <p14:tracePt t="25027" x="10110788" y="5067300"/>
          <p14:tracePt t="25043" x="10193338" y="5033963"/>
          <p14:tracePt t="25061" x="10283825" y="4992688"/>
          <p14:tracePt t="25078" x="10342563" y="4933950"/>
          <p14:tracePt t="25094" x="10367963" y="4892675"/>
          <p14:tracePt t="25110" x="10383838" y="4843463"/>
          <p14:tracePt t="25127" x="10401300" y="4802188"/>
          <p14:tracePt t="25144" x="10401300" y="4776788"/>
          <p14:tracePt t="25144" x="10401300" y="4710113"/>
          <p14:tracePt t="25161" x="10383838" y="4668838"/>
          <p14:tracePt t="25178" x="10367963" y="4651375"/>
          <p14:tracePt t="25179" x="10342563" y="4594225"/>
          <p14:tracePt t="25194" x="10325100" y="4568825"/>
          <p14:tracePt t="25195" x="10301288" y="4535488"/>
          <p14:tracePt t="25211" x="10283825" y="4519613"/>
          <p14:tracePt t="25212" x="10267950" y="4478338"/>
          <p14:tracePt t="25228" x="10234613" y="4452938"/>
          <p14:tracePt t="25229" x="10209213" y="4403725"/>
          <p14:tracePt t="25245" x="10152063" y="4329113"/>
          <p14:tracePt t="25261" x="10110788" y="4213225"/>
          <p14:tracePt t="25277" x="10093325" y="4138613"/>
          <p14:tracePt t="26404" x="10077450" y="4138613"/>
          <p14:tracePt t="26412" x="10059988" y="4138613"/>
          <p14:tracePt t="26420" x="10036175" y="4129088"/>
          <p14:tracePt t="26430" x="10002838" y="4097338"/>
          <p14:tracePt t="26436" x="9961563" y="4071938"/>
          <p14:tracePt t="26444" x="9928225" y="4038600"/>
          <p14:tracePt t="26460" x="9886950" y="4005263"/>
          <p14:tracePt t="26476" x="9828213" y="3979863"/>
          <p14:tracePt t="26477" x="9720263" y="3938588"/>
          <p14:tracePt t="26493" x="9653588" y="3905250"/>
          <p14:tracePt t="26494" x="9504363" y="3881438"/>
          <p14:tracePt t="26510" x="9463088" y="3881438"/>
          <p14:tracePt t="26510" x="9339263" y="3863975"/>
          <p14:tracePt t="26527" x="9048750" y="3848100"/>
          <p14:tracePt t="26543" x="8974138" y="3848100"/>
          <p14:tracePt t="26544" x="8858250" y="3848100"/>
          <p14:tracePt t="26560" x="8650288" y="3889375"/>
          <p14:tracePt t="26576" x="8459788" y="3963988"/>
          <p14:tracePt t="26593" x="8326438" y="4054475"/>
          <p14:tracePt t="26610" x="8210550" y="4138613"/>
          <p14:tracePt t="26627" x="8120063" y="4246563"/>
          <p14:tracePt t="26643" x="8061325" y="4321175"/>
          <p14:tracePt t="26660" x="8020050" y="4437063"/>
          <p14:tracePt t="26678" x="7986713" y="4552950"/>
          <p14:tracePt t="26693" x="7978775" y="4610100"/>
          <p14:tracePt t="26694" x="7962900" y="4668838"/>
          <p14:tracePt t="26710" x="7962900" y="4727575"/>
          <p14:tracePt t="26710" x="7962900" y="4784725"/>
          <p14:tracePt t="26726" x="7962900" y="4843463"/>
          <p14:tracePt t="26727" x="7962900" y="4900613"/>
          <p14:tracePt t="26727" x="7962900" y="4975225"/>
          <p14:tracePt t="26744" x="7978775" y="5083175"/>
          <p14:tracePt t="26760" x="8004175" y="5141913"/>
          <p14:tracePt t="26761" x="8020050" y="5199063"/>
          <p14:tracePt t="26777" x="8053388" y="5257800"/>
          <p14:tracePt t="26777" x="8078788" y="5299075"/>
          <p14:tracePt t="26794" x="8112125" y="5357813"/>
          <p14:tracePt t="26794" x="8135938" y="5414963"/>
          <p14:tracePt t="26810" x="8169275" y="5464175"/>
          <p14:tracePt t="26811" x="8194675" y="5507038"/>
          <p14:tracePt t="26827" x="8210550" y="5538788"/>
          <p14:tracePt t="26827" x="8243888" y="5581650"/>
          <p14:tracePt t="26844" x="8302625" y="5638800"/>
          <p14:tracePt t="26860" x="8377238" y="5713413"/>
          <p14:tracePt t="26877" x="8443913" y="5738813"/>
          <p14:tracePt t="26894" x="8567738" y="5772150"/>
          <p14:tracePt t="26911" x="8683625" y="5772150"/>
          <p14:tracePt t="26928" x="8824913" y="5772150"/>
          <p14:tracePt t="26944" x="9007475" y="5738813"/>
          <p14:tracePt t="26961" x="9090025" y="5730875"/>
          <p14:tracePt t="26961" x="9272588" y="5638800"/>
          <p14:tracePt t="26978" x="9355138" y="5605463"/>
          <p14:tracePt t="26978" x="9429750" y="5548313"/>
          <p14:tracePt t="26995" x="9521825" y="5489575"/>
          <p14:tracePt t="26995" x="9596438" y="5448300"/>
          <p14:tracePt t="27011" x="9663113" y="5373688"/>
          <p14:tracePt t="27012" x="9720263" y="5332413"/>
          <p14:tracePt t="27028" x="9786938" y="5257800"/>
          <p14:tracePt t="27029" x="9844088" y="5199063"/>
          <p14:tracePt t="27045" x="9886950" y="5124450"/>
          <p14:tracePt t="27045" x="9928225" y="5049838"/>
          <p14:tracePt t="27061" x="9977438" y="4975225"/>
          <p14:tracePt t="27062" x="10002838" y="4900613"/>
          <p14:tracePt t="27078" x="10036175" y="4833938"/>
          <p14:tracePt t="27079" x="10044113" y="4759325"/>
          <p14:tracePt t="27094" x="10077450" y="4594225"/>
          <p14:tracePt t="27110" x="10093325" y="4460875"/>
          <p14:tracePt t="27128" x="10093325" y="4329113"/>
          <p14:tracePt t="27144" x="10077450" y="4213225"/>
          <p14:tracePt t="27161" x="10002838" y="4113213"/>
          <p14:tracePt t="27177" x="9902825" y="4005263"/>
          <p14:tracePt t="27195" x="9769475" y="3905250"/>
          <p14:tracePt t="27211" x="9694863" y="3863975"/>
          <p14:tracePt t="27211" x="9620250" y="3814763"/>
          <p14:tracePt t="27227" x="9521825" y="3773488"/>
          <p14:tracePt t="27228" x="9429750" y="3748088"/>
          <p14:tracePt t="27229" x="9355138" y="3714750"/>
          <p14:tracePt t="27245" x="9272588" y="3698875"/>
          <p14:tracePt t="27246" x="9197975" y="3681413"/>
          <p14:tracePt t="27262" x="9105900" y="3673475"/>
          <p14:tracePt t="27262" x="9031288" y="3673475"/>
          <p14:tracePt t="27278" x="8948738" y="3673475"/>
          <p14:tracePt t="27279" x="8874125" y="3673475"/>
          <p14:tracePt t="27295" x="8783638" y="3673475"/>
          <p14:tracePt t="27295" x="8709025" y="3673475"/>
          <p14:tracePt t="27312" x="8575675" y="3673475"/>
          <p14:tracePt t="27328" x="8501063" y="3681413"/>
          <p14:tracePt t="27329" x="8443913" y="3714750"/>
          <p14:tracePt t="27345" x="8359775" y="3732213"/>
          <p14:tracePt t="27345" x="8302625" y="3756025"/>
          <p14:tracePt t="27361" x="8169275" y="3814763"/>
          <p14:tracePt t="27378" x="8053388" y="3889375"/>
          <p14:tracePt t="27394" x="7920038" y="3979863"/>
          <p14:tracePt t="27411" x="7796213" y="4071938"/>
          <p14:tracePt t="27428" x="7680325" y="4154488"/>
          <p14:tracePt t="27444" x="7580313" y="4229100"/>
          <p14:tracePt t="27461" x="7472363" y="4329113"/>
          <p14:tracePt t="27477" x="7405688" y="4419600"/>
          <p14:tracePt t="27494" x="7348538" y="4519613"/>
          <p14:tracePt t="27511" x="7315200" y="4586288"/>
          <p14:tracePt t="27512" x="7273925" y="4702175"/>
          <p14:tracePt t="27528" x="7273925" y="4743450"/>
          <p14:tracePt t="27529" x="7256463" y="4833938"/>
          <p14:tracePt t="27545" x="7256463" y="4892675"/>
          <p14:tracePt t="27545" x="7256463" y="4967288"/>
          <p14:tracePt t="27561" x="7256463" y="5026025"/>
          <p14:tracePt t="27562" x="7256463" y="5091113"/>
          <p14:tracePt t="27578" x="7256463" y="5157788"/>
          <p14:tracePt t="27579" x="7256463" y="5216525"/>
          <p14:tracePt t="27595" x="7281863" y="5291138"/>
          <p14:tracePt t="27595" x="7315200" y="5348288"/>
          <p14:tracePt t="27611" x="7373938" y="5414963"/>
          <p14:tracePt t="27612" x="7415213" y="5481638"/>
          <p14:tracePt t="27627" x="7546975" y="5605463"/>
          <p14:tracePt t="27643" x="7696200" y="5730875"/>
          <p14:tracePt t="27661" x="7886700" y="5829300"/>
          <p14:tracePt t="27679" x="8135938" y="5962650"/>
          <p14:tracePt t="27694" x="8434388" y="6078538"/>
          <p14:tracePt t="27711" x="8691563" y="6137275"/>
          <p14:tracePt t="27727" x="9007475" y="6169025"/>
          <p14:tracePt t="27745" x="9280525" y="6186488"/>
          <p14:tracePt t="27745" x="9355138" y="6186488"/>
          <p14:tracePt t="27760" x="9471025" y="6186488"/>
          <p14:tracePt t="27777" x="9604375" y="6153150"/>
          <p14:tracePt t="27794" x="9844088" y="6062663"/>
          <p14:tracePt t="27795" x="9944100" y="6019800"/>
          <p14:tracePt t="27811" x="10044113" y="5995988"/>
          <p14:tracePt t="27812" x="10118725" y="5929313"/>
          <p14:tracePt t="27829" x="10250488" y="5862638"/>
          <p14:tracePt t="27845" x="10309225" y="5813425"/>
          <p14:tracePt t="27846" x="10358438" y="5772150"/>
          <p14:tracePt t="27862" x="10383838" y="5738813"/>
          <p14:tracePt t="27862" x="10425113" y="5697538"/>
          <p14:tracePt t="27878" x="10458450" y="5638800"/>
          <p14:tracePt t="27879" x="10517188" y="5538788"/>
          <p14:tracePt t="29392" x="10499725" y="5538788"/>
          <p14:tracePt t="29400" x="10491788" y="5538788"/>
          <p14:tracePt t="29410" x="10475913" y="5538788"/>
          <p14:tracePt t="29417" x="10458450" y="5538788"/>
          <p14:tracePt t="29426" x="10442575" y="5538788"/>
          <p14:tracePt t="29433" x="10425113" y="5538788"/>
          <p14:tracePt t="29443" x="10417175" y="5538788"/>
          <p14:tracePt t="29460" x="10383838" y="5538788"/>
          <p14:tracePt t="29476" x="10342563" y="5538788"/>
          <p14:tracePt t="29493" x="10309225" y="5538788"/>
          <p14:tracePt t="29510" x="10283825" y="5522913"/>
          <p14:tracePt t="29527" x="10250488" y="5507038"/>
          <p14:tracePt t="29543" x="10226675" y="5489575"/>
          <p14:tracePt t="29560" x="10193338" y="5481638"/>
          <p14:tracePt t="29577" x="10175875" y="5464175"/>
          <p14:tracePt t="29593" x="10152063" y="5432425"/>
          <p14:tracePt t="29610" x="10134600" y="5407025"/>
          <p14:tracePt t="29611" x="10118725" y="5389563"/>
          <p14:tracePt t="29627" x="10118725" y="5373688"/>
          <p14:tracePt t="29643" x="10110788" y="5357813"/>
          <p14:tracePt t="29661" x="10093325" y="5348288"/>
          <p14:tracePt t="29678" x="10093325" y="5332413"/>
          <p14:tracePt t="29694" x="10093325" y="5314950"/>
          <p14:tracePt t="29710" x="10077450" y="5291138"/>
          <p14:tracePt t="29727" x="10059988" y="5240338"/>
          <p14:tracePt t="29743" x="10044113" y="5199063"/>
          <p14:tracePt t="29760" x="10036175" y="5157788"/>
          <p14:tracePt t="29777" x="10002838" y="5083175"/>
          <p14:tracePt t="29793" x="9977438" y="5026025"/>
          <p14:tracePt t="29811" x="9944100" y="4967288"/>
          <p14:tracePt t="29828" x="9910763" y="4918075"/>
          <p14:tracePt t="29844" x="9902825" y="4892675"/>
          <p14:tracePt t="29845" x="9902825" y="4876800"/>
          <p14:tracePt t="29845" x="9902825" y="4859338"/>
          <p14:tracePt t="29861" x="9886950" y="4843463"/>
          <p14:tracePt t="34864" x="9886950" y="4833938"/>
          <p14:tracePt t="34880" x="9902825" y="4802188"/>
          <p14:tracePt t="34881" x="9910763" y="4776788"/>
          <p14:tracePt t="34896" x="9928225" y="4759325"/>
          <p14:tracePt t="34897" x="9944100" y="4743450"/>
          <p14:tracePt t="34911" x="9961563" y="4710113"/>
          <p14:tracePt t="34912" x="9985375" y="4668838"/>
          <p14:tracePt t="34928" x="10077450" y="4568825"/>
          <p14:tracePt t="34944" x="10167938" y="4478338"/>
          <p14:tracePt t="34961" x="10301288" y="4362450"/>
          <p14:tracePt t="34978" x="10417175" y="4262438"/>
          <p14:tracePt t="34995" x="10499725" y="4171950"/>
          <p14:tracePt t="35011" x="10607675" y="4079875"/>
          <p14:tracePt t="35028" x="10682288" y="4021138"/>
          <p14:tracePt t="35045" x="10707688" y="3979863"/>
          <p14:tracePt t="35046" x="10741025" y="3946525"/>
          <p14:tracePt t="35046" x="10748963" y="3922713"/>
          <p14:tracePt t="35433" x="10741025" y="3922713"/>
          <p14:tracePt t="35441" x="10707688" y="3938588"/>
          <p14:tracePt t="35449" x="10682288" y="3946525"/>
          <p14:tracePt t="35457" x="10648950" y="3963988"/>
          <p14:tracePt t="35465" x="10615613" y="3997325"/>
          <p14:tracePt t="35473" x="10574338" y="4005263"/>
          <p14:tracePt t="35481" x="10550525" y="4038600"/>
          <p14:tracePt t="35493" x="10499725" y="4054475"/>
          <p14:tracePt t="35510" x="10425113" y="4097338"/>
          <p14:tracePt t="35526" x="10358438" y="4129088"/>
          <p14:tracePt t="35543" x="10301288" y="4154488"/>
          <p14:tracePt t="35560" x="10267950" y="4171950"/>
          <p14:tracePt t="35577" x="10250488" y="4187825"/>
          <p14:tracePt t="35593" x="10234613" y="4187825"/>
          <p14:tracePt t="35828" x="10234613" y="4171950"/>
          <p14:tracePt t="35836" x="10250488" y="4171950"/>
          <p14:tracePt t="35861" x="10250488" y="4154488"/>
          <p14:tracePt t="35869" x="10267950" y="4154488"/>
          <p14:tracePt t="35886" x="10283825" y="4154488"/>
          <p14:tracePt t="35893" x="10283825" y="4138613"/>
          <p14:tracePt t="35909" x="10301288" y="4138613"/>
          <p14:tracePt t="35933" x="10309225" y="4138613"/>
          <p14:tracePt t="35941" x="10309225" y="4129088"/>
          <p14:tracePt t="35950" x="10325100" y="4129088"/>
          <p14:tracePt t="35966" x="10342563" y="4129088"/>
          <p14:tracePt t="35982" x="10358438" y="4113213"/>
          <p14:tracePt t="36006" x="10367963" y="4113213"/>
          <p14:tracePt t="36014" x="10367963" y="4097338"/>
          <p14:tracePt t="36022" x="10383838" y="4097338"/>
          <p14:tracePt t="36030" x="10401300" y="4097338"/>
          <p14:tracePt t="36043" x="10401300" y="4079875"/>
          <p14:tracePt t="36060" x="10417175" y="4079875"/>
          <p14:tracePt t="36077" x="10425113" y="4079875"/>
          <p14:tracePt t="36110" x="10425113" y="4071938"/>
          <p14:tracePt t="36143" x="10442575" y="4071938"/>
          <p14:tracePt t="36161" x="10442575" y="4054475"/>
          <p14:tracePt t="36177" x="10458450" y="4054475"/>
          <p14:tracePt t="36193" x="10475913" y="4054475"/>
          <p14:tracePt t="36194" x="10475913" y="4038600"/>
          <p14:tracePt t="36210" x="10491788" y="4038600"/>
          <p14:tracePt t="36227" x="10499725" y="4021138"/>
          <p14:tracePt t="36260" x="10517188" y="4005263"/>
          <p14:tracePt t="36281" x="10533063" y="4005263"/>
          <p14:tracePt t="36327" x="10550525" y="4005263"/>
          <p14:tracePt t="36343" x="10558463" y="3997325"/>
          <p14:tracePt t="36360" x="10574338" y="3979863"/>
          <p14:tracePt t="36377" x="10591800" y="3963988"/>
          <p14:tracePt t="37129" x="10574338" y="3963988"/>
          <p14:tracePt t="37137" x="10533063" y="3963988"/>
          <p14:tracePt t="37145" x="10475913" y="3946525"/>
          <p14:tracePt t="37153" x="10417175" y="3946525"/>
          <p14:tracePt t="37161" x="10358438" y="3938588"/>
          <p14:tracePt t="37169" x="10283825" y="3922713"/>
          <p14:tracePt t="37177" x="10209213" y="3922713"/>
          <p14:tracePt t="37193" x="10134600" y="3905250"/>
          <p14:tracePt t="37194" x="10044113" y="3889375"/>
          <p14:tracePt t="37210" x="9961563" y="3889375"/>
          <p14:tracePt t="37211" x="9886950" y="3881438"/>
          <p14:tracePt t="37227" x="9794875" y="3881438"/>
          <p14:tracePt t="37227" x="9720263" y="3881438"/>
          <p14:tracePt t="37244" x="9545638" y="3863975"/>
          <p14:tracePt t="37260" x="9471025" y="3863975"/>
          <p14:tracePt t="37261" x="9388475" y="3863975"/>
          <p14:tracePt t="37277" x="9297988" y="3848100"/>
          <p14:tracePt t="37293" x="9197975" y="3848100"/>
          <p14:tracePt t="37310" x="9123363" y="3830638"/>
          <p14:tracePt t="37327" x="9064625" y="3830638"/>
          <p14:tracePt t="37343" x="9031288" y="3814763"/>
          <p14:tracePt t="37360" x="8990013" y="3814763"/>
          <p14:tracePt t="37377" x="8956675" y="3806825"/>
          <p14:tracePt t="37393" x="8932863" y="3806825"/>
          <p14:tracePt t="37410" x="8899525" y="3789363"/>
          <p14:tracePt t="37427" x="8891588" y="3789363"/>
          <p14:tracePt t="37427" x="8874125" y="3773488"/>
          <p14:tracePt t="37428" x="8858250" y="3773488"/>
          <p14:tracePt t="37443" x="8840788" y="3773488"/>
          <p14:tracePt t="37444" x="8824913" y="3773488"/>
          <p14:tracePt t="37461" x="8783638" y="3773488"/>
          <p14:tracePt t="37477" x="8766175" y="3773488"/>
          <p14:tracePt t="37477" x="8758238" y="3773488"/>
          <p14:tracePt t="37494" x="8724900" y="3773488"/>
          <p14:tracePt t="37494" x="8709025" y="3773488"/>
          <p14:tracePt t="37511" x="8691563" y="3773488"/>
          <p14:tracePt t="37512" x="8683625" y="3773488"/>
          <p14:tracePt t="37528" x="8667750" y="3773488"/>
          <p14:tracePt t="37544" x="8650288" y="3773488"/>
          <p14:tracePt t="38606" x="8634413" y="3773488"/>
          <p14:tracePt t="38622" x="8634413" y="3756025"/>
          <p14:tracePt t="38631" x="8624888" y="3756025"/>
          <p14:tracePt t="38639" x="8624888" y="3748088"/>
          <p14:tracePt t="38655" x="8609013" y="3732213"/>
          <p14:tracePt t="38671" x="8609013" y="3714750"/>
          <p14:tracePt t="38687" x="8609013" y="3698875"/>
          <p14:tracePt t="38695" x="8593138" y="3698875"/>
          <p14:tracePt t="38703" x="8593138" y="3681413"/>
          <p14:tracePt t="38712" x="8575675" y="3681413"/>
          <p14:tracePt t="38726" x="8575675" y="3673475"/>
          <p14:tracePt t="38743" x="8567738" y="3657600"/>
          <p14:tracePt t="38744" x="8567738" y="3640138"/>
          <p14:tracePt t="38760" x="8550275" y="3640138"/>
          <p14:tracePt t="38760" x="8550275" y="3624263"/>
          <p14:tracePt t="38777" x="8534400" y="3616325"/>
          <p14:tracePt t="38793" x="8534400" y="3598863"/>
          <p14:tracePt t="38827" x="8534400" y="3582988"/>
          <p14:tracePt t="38860" x="8534400" y="3565525"/>
          <p14:tracePt t="38877" x="8534400" y="3557588"/>
          <p14:tracePt t="38893" x="8534400" y="3524250"/>
          <p14:tracePt t="38910" x="8534400" y="3508375"/>
          <p14:tracePt t="38927" x="8534400" y="3490913"/>
          <p14:tracePt t="38943" x="8534400" y="3482975"/>
          <p14:tracePt t="38960" x="8534400" y="3467100"/>
          <p14:tracePt t="39172" x="8534400" y="3449638"/>
          <p14:tracePt t="39180" x="8534400" y="3433763"/>
          <p14:tracePt t="39196" x="8534400" y="3424238"/>
          <p14:tracePt t="39204" x="8534400" y="3408363"/>
          <p14:tracePt t="39212" x="8534400" y="3390900"/>
          <p14:tracePt t="39220" x="8534400" y="3375025"/>
          <p14:tracePt t="39228" x="8534400" y="3367088"/>
          <p14:tracePt t="39243" x="8534400" y="3349625"/>
          <p14:tracePt t="39260" x="8534400" y="3316288"/>
          <p14:tracePt t="39277" x="8534400" y="3292475"/>
          <p14:tracePt t="39277" x="8550275" y="3275013"/>
          <p14:tracePt t="39293" x="8550275" y="3241675"/>
          <p14:tracePt t="39294" x="8550275" y="3233738"/>
          <p14:tracePt t="39310" x="8550275" y="3217863"/>
          <p14:tracePt t="39311" x="8567738" y="3200400"/>
          <p14:tracePt t="39327" x="8575675" y="3176588"/>
          <p14:tracePt t="39327" x="8609013" y="3143250"/>
          <p14:tracePt t="43612" x="8593138" y="3143250"/>
          <p14:tracePt t="43629" x="8575675" y="3143250"/>
          <p14:tracePt t="43630" x="8550275" y="3143250"/>
          <p14:tracePt t="43646" x="8534400" y="3159125"/>
          <p14:tracePt t="43646" x="8501063" y="3159125"/>
          <p14:tracePt t="43663" x="8459788" y="3176588"/>
          <p14:tracePt t="43679" x="8443913" y="3176588"/>
          <p14:tracePt t="43680" x="8418513" y="3184525"/>
          <p14:tracePt t="43695" x="8359775" y="3184525"/>
          <p14:tracePt t="43711" x="8310563" y="3200400"/>
          <p14:tracePt t="43728" x="8269288" y="3217863"/>
          <p14:tracePt t="43745" x="8228013" y="3233738"/>
          <p14:tracePt t="43761" x="8210550" y="3233738"/>
          <p14:tracePt t="43762" x="8194675" y="3241675"/>
          <p14:tracePt t="43763" x="8177213" y="3241675"/>
          <p14:tracePt t="43779" x="8169275" y="3241675"/>
          <p14:tracePt t="43780" x="8153400" y="3259138"/>
          <p14:tracePt t="43795" x="8135938" y="3259138"/>
          <p14:tracePt t="43811" x="8120063" y="3275013"/>
          <p14:tracePt t="43812" x="8112125" y="3275013"/>
          <p14:tracePt t="43828" x="8094663" y="3275013"/>
          <p14:tracePt t="43845" x="8061325" y="3292475"/>
          <p14:tracePt t="43861" x="8053388" y="3292475"/>
          <p14:tracePt t="43862" x="8037513" y="3292475"/>
          <p14:tracePt t="43878" x="8037513" y="3300413"/>
          <p14:tracePt t="43879" x="8020050" y="3300413"/>
          <p14:tracePt t="43895" x="8004175" y="3300413"/>
          <p14:tracePt t="44642" x="7986713" y="3300413"/>
          <p14:tracePt t="44650" x="7978775" y="3300413"/>
          <p14:tracePt t="44661" x="7962900" y="3300413"/>
          <p14:tracePt t="44667" x="7929563" y="3300413"/>
          <p14:tracePt t="44677" x="7920038" y="3300413"/>
          <p14:tracePt t="44682" x="7870825" y="3316288"/>
          <p14:tracePt t="44693" x="7829550" y="3333750"/>
          <p14:tracePt t="44710" x="7754938" y="3367088"/>
          <p14:tracePt t="44727" x="7696200" y="3390900"/>
          <p14:tracePt t="44743" x="7621588" y="3433763"/>
          <p14:tracePt t="44760" x="7539038" y="3490913"/>
          <p14:tracePt t="44777" x="7464425" y="3541713"/>
          <p14:tracePt t="44793" x="7405688" y="3565525"/>
          <p14:tracePt t="44810" x="7356475" y="3616325"/>
          <p14:tracePt t="44827" x="7315200" y="3640138"/>
          <p14:tracePt t="44843" x="7299325" y="3657600"/>
          <p14:tracePt t="44844" x="7281863" y="3673475"/>
          <p14:tracePt t="44845" x="7273925" y="3681413"/>
          <p14:tracePt t="44861" x="7256463" y="3698875"/>
          <p14:tracePt t="44877" x="7256463" y="3714750"/>
          <p14:tracePt t="44877" x="7240588" y="3714750"/>
          <p14:tracePt t="44894" x="7240588" y="3732213"/>
          <p14:tracePt t="44894" x="7240588" y="3748088"/>
          <p14:tracePt t="44927" x="7240588" y="3756025"/>
          <p14:tracePt t="44944" x="7240588" y="3773488"/>
          <p14:tracePt t="44960" x="7240588" y="3789363"/>
          <p14:tracePt t="44977" x="7256463" y="3806825"/>
          <p14:tracePt t="44994" x="7273925" y="3814763"/>
          <p14:tracePt t="45010" x="7281863" y="3830638"/>
          <p14:tracePt t="45027" x="7299325" y="3848100"/>
          <p14:tracePt t="45061" x="7299325" y="3863975"/>
          <p14:tracePt t="45078" x="7299325" y="3881438"/>
          <p14:tracePt t="45078" x="7299325" y="3889375"/>
          <p14:tracePt t="45112" x="7299325" y="3905250"/>
          <p14:tracePt t="45128" x="7315200" y="3922713"/>
          <p14:tracePt t="45145" x="7331075" y="3922713"/>
          <p14:tracePt t="45146" x="7331075" y="3938588"/>
          <p14:tracePt t="45161" x="7348538" y="3938588"/>
          <p14:tracePt t="45162" x="7356475" y="3946525"/>
          <p14:tracePt t="45178" x="7373938" y="3946525"/>
          <p14:tracePt t="45194" x="7415213" y="3963988"/>
          <p14:tracePt t="45210" x="7448550" y="3979863"/>
          <p14:tracePt t="45227" x="7472363" y="3979863"/>
          <p14:tracePt t="45243" x="7523163" y="3979863"/>
          <p14:tracePt t="45260" x="7546975" y="3979863"/>
          <p14:tracePt t="45277" x="7597775" y="3979863"/>
          <p14:tracePt t="45295" x="7621588" y="3979863"/>
          <p14:tracePt t="45311" x="7672388" y="3997325"/>
          <p14:tracePt t="45328" x="7696200" y="3997325"/>
          <p14:tracePt t="45344" x="7729538" y="3997325"/>
          <p14:tracePt t="45362" x="7737475" y="3997325"/>
          <p14:tracePt t="46613" x="7754938" y="3997325"/>
          <p14:tracePt t="46629" x="7770813" y="3997325"/>
          <p14:tracePt t="46645" x="7788275" y="3997325"/>
          <p14:tracePt t="46669" x="7796213" y="3997325"/>
          <p14:tracePt t="46919" x="7796213" y="3979863"/>
          <p14:tracePt t="47065" x="7812088" y="3979863"/>
          <p14:tracePt t="47089" x="7829550" y="3979863"/>
          <p14:tracePt t="47105" x="7829550" y="3997325"/>
          <p14:tracePt t="47113" x="7845425" y="3997325"/>
          <p14:tracePt t="47137" x="7845425" y="4005263"/>
          <p14:tracePt t="47202" x="7829550" y="4005263"/>
          <p14:tracePt t="47210" x="7812088" y="4005263"/>
          <p14:tracePt t="47218" x="7796213" y="4005263"/>
          <p14:tracePt t="47235" x="7770813" y="4005263"/>
          <p14:tracePt t="47244" x="7754938" y="4005263"/>
          <p14:tracePt t="47251" x="7737475" y="4005263"/>
          <p14:tracePt t="47260" x="7729538" y="4005263"/>
          <p14:tracePt t="47277" x="7713663" y="4005263"/>
          <p14:tracePt t="47293" x="7680325" y="4005263"/>
          <p14:tracePt t="47310" x="7672388" y="4005263"/>
          <p14:tracePt t="47331" x="7654925" y="4005263"/>
          <p14:tracePt t="55847" x="7672388" y="4005263"/>
          <p14:tracePt t="55863" x="7696200" y="3997325"/>
          <p14:tracePt t="55864" x="7729538" y="3979863"/>
          <p14:tracePt t="55880" x="7770813" y="3946525"/>
          <p14:tracePt t="55881" x="7796213" y="3946525"/>
          <p14:tracePt t="55896" x="7829550" y="3922713"/>
          <p14:tracePt t="55897" x="7862888" y="3905250"/>
          <p14:tracePt t="55913" x="7904163" y="3889375"/>
          <p14:tracePt t="55914" x="7962900" y="3863975"/>
          <p14:tracePt t="55929" x="8037513" y="3830638"/>
          <p14:tracePt t="55930" x="8094663" y="3806825"/>
          <p14:tracePt t="55945" x="8169275" y="3773488"/>
          <p14:tracePt t="55946" x="8228013" y="3756025"/>
          <p14:tracePt t="55961" x="8343900" y="3698875"/>
          <p14:tracePt t="55978" x="8401050" y="3657600"/>
          <p14:tracePt t="55994" x="8475663" y="3616325"/>
          <p14:tracePt t="56011" x="8518525" y="3598863"/>
          <p14:tracePt t="56028" x="8534400" y="3582988"/>
          <p14:tracePt t="56044" x="8550275" y="3582988"/>
          <p14:tracePt t="56080" x="8567738" y="3582988"/>
          <p14:tracePt t="56112" x="8575675" y="3582988"/>
          <p14:tracePt t="56130" x="8593138" y="3582988"/>
          <p14:tracePt t="56145" x="8593138" y="3565525"/>
          <p14:tracePt t="56146" x="8609013" y="3565525"/>
          <p14:tracePt t="56162" x="8624888" y="3565525"/>
          <p14:tracePt t="56180" x="8634413" y="3565525"/>
          <p14:tracePt t="56196" x="8650288" y="3557588"/>
          <p14:tracePt t="56212" x="8683625" y="3541713"/>
          <p14:tracePt t="56228" x="8724900" y="3524250"/>
          <p14:tracePt t="56244" x="8758238" y="3508375"/>
          <p14:tracePt t="56262" x="8799513" y="3490913"/>
          <p14:tracePt t="56278" x="8824913" y="3482975"/>
          <p14:tracePt t="56294" x="8858250" y="3482975"/>
          <p14:tracePt t="56312" x="8874125" y="3467100"/>
          <p14:tracePt t="56328" x="8891588" y="3467100"/>
          <p14:tracePt t="56347" x="8899525" y="3467100"/>
          <p14:tracePt t="59230" x="8891588" y="3467100"/>
          <p14:tracePt t="59262" x="8874125" y="3467100"/>
          <p14:tracePt t="59279" x="8858250" y="3449638"/>
          <p14:tracePt t="59414" x="8858250" y="3467100"/>
          <p14:tracePt t="59446" x="8858250" y="3482975"/>
          <p14:tracePt t="59487" x="8874125" y="3482975"/>
          <p14:tracePt t="59511" x="8874125" y="3490913"/>
          <p14:tracePt t="59667" x="8874125" y="3508375"/>
          <p14:tracePt t="59697" x="8891588" y="3524250"/>
          <p14:tracePt t="59713" x="8891588" y="3541713"/>
          <p14:tracePt t="59729" x="8891588" y="3557588"/>
          <p14:tracePt t="59737" x="8891588" y="3565525"/>
          <p14:tracePt t="59753" x="8891588" y="3582988"/>
          <p14:tracePt t="59761" x="8899525" y="3582988"/>
          <p14:tracePt t="59777" x="8899525" y="3598863"/>
          <p14:tracePt t="59794" x="8899525" y="3616325"/>
          <p14:tracePt t="78380" x="8915400" y="3616325"/>
          <p14:tracePt t="78382" x="8948738" y="3616325"/>
          <p14:tracePt t="78397" x="8974138" y="3598863"/>
          <p14:tracePt t="78398" x="9015413" y="3582988"/>
          <p14:tracePt t="78413" x="9064625" y="3565525"/>
          <p14:tracePt t="78414" x="9123363" y="3541713"/>
          <p14:tracePt t="78430" x="9272588" y="3490913"/>
          <p14:tracePt t="78445" x="9396413" y="3449638"/>
          <p14:tracePt t="78462" x="9521825" y="3390900"/>
          <p14:tracePt t="78478" x="9604375" y="3367088"/>
          <p14:tracePt t="78495" x="9678988" y="3333750"/>
          <p14:tracePt t="78512" x="9720263" y="3316288"/>
          <p14:tracePt t="78528" x="9737725" y="3316288"/>
          <p14:tracePt t="78529" x="9753600" y="3300413"/>
          <p14:tracePt t="78530" x="9769475" y="3300413"/>
          <p14:tracePt t="78561" x="9769475" y="3292475"/>
          <p14:tracePt t="78634" x="9753600" y="3292475"/>
          <p14:tracePt t="78650" x="9737725" y="3300413"/>
          <p14:tracePt t="78660" x="9712325" y="3316288"/>
          <p14:tracePt t="78666" x="9678988" y="3349625"/>
          <p14:tracePt t="78676" x="9663113" y="3367088"/>
          <p14:tracePt t="78682" x="9637713" y="3375025"/>
          <p14:tracePt t="78694" x="9604375" y="3408363"/>
          <p14:tracePt t="78710" x="9545638" y="3449638"/>
          <p14:tracePt t="78727" x="9471025" y="3524250"/>
          <p14:tracePt t="78744" x="9429750" y="3565525"/>
          <p14:tracePt t="78761" x="9388475" y="3624263"/>
          <p14:tracePt t="78777" x="9339263" y="3681413"/>
          <p14:tracePt t="78794" x="9297988" y="3732213"/>
          <p14:tracePt t="78811" x="9256713" y="3773488"/>
          <p14:tracePt t="78827" x="9223375" y="3789363"/>
          <p14:tracePt t="78844" x="9223375" y="3806825"/>
          <p14:tracePt t="78845" x="9197975" y="3814763"/>
          <p14:tracePt t="81326" x="9182100" y="3814763"/>
          <p14:tracePt t="81333" x="9139238" y="3814763"/>
          <p14:tracePt t="81341" x="9105900" y="3806825"/>
          <p14:tracePt t="81349" x="9064625" y="3806825"/>
          <p14:tracePt t="81357" x="9015413" y="3773488"/>
          <p14:tracePt t="81365" x="8974138" y="3756025"/>
          <p14:tracePt t="81377" x="8932863" y="3732213"/>
          <p14:tracePt t="81394" x="8858250" y="3681413"/>
          <p14:tracePt t="81410" x="8799513" y="3616325"/>
          <p14:tracePt t="81427" x="8758238" y="3524250"/>
          <p14:tracePt t="81444" x="8724900" y="3367088"/>
          <p14:tracePt t="81460" x="8724900" y="3143250"/>
          <p14:tracePt t="81477" x="8783638" y="2860675"/>
          <p14:tracePt t="81494" x="8915400" y="2528888"/>
          <p14:tracePt t="81510" x="9007475" y="2379663"/>
          <p14:tracePt t="81511" x="9197975" y="2055813"/>
          <p14:tracePt t="81527" x="9223375" y="1981200"/>
          <p14:tracePt t="81528" x="9297988" y="1865313"/>
          <p14:tracePt t="81544" x="9447213" y="1658938"/>
          <p14:tracePt t="81561" x="9488488" y="1584325"/>
          <p14:tracePt t="81561" x="9521825" y="1558925"/>
          <p14:tracePt t="81577" x="9563100" y="1500188"/>
          <p14:tracePt t="81578" x="9596438" y="1468438"/>
          <p14:tracePt t="81594" x="9653588" y="1409700"/>
          <p14:tracePt t="81611" x="9663113" y="1376363"/>
          <p14:tracePt t="81890" x="9678988" y="1376363"/>
          <p14:tracePt t="81898" x="9712325" y="1350963"/>
          <p14:tracePt t="81906" x="9753600" y="1319213"/>
          <p14:tracePt t="81914" x="9794875" y="1276350"/>
          <p14:tracePt t="81922" x="9853613" y="1235075"/>
          <p14:tracePt t="81930" x="9886950" y="1177925"/>
          <p14:tracePt t="81944" x="9944100" y="1127125"/>
          <p14:tracePt t="81960" x="10110788" y="987425"/>
          <p14:tracePt t="81977" x="10283825" y="820738"/>
          <p14:tracePt t="81994" x="10442575" y="671513"/>
          <p14:tracePt t="82010" x="10591800" y="547688"/>
          <p14:tracePt t="82011" x="10648950" y="473075"/>
          <p14:tracePt t="82399" x="10666413" y="439738"/>
          <p14:tracePt t="82407" x="10682288" y="422275"/>
          <p14:tracePt t="82415" x="10707688" y="398463"/>
          <p14:tracePt t="82423" x="10741025" y="357188"/>
          <p14:tracePt t="82431" x="10782300" y="323850"/>
          <p14:tracePt t="82439" x="10815638" y="282575"/>
          <p14:tracePt t="82447" x="10823575" y="265113"/>
          <p14:tracePt t="82460" x="10856913" y="207963"/>
          <p14:tracePt t="82477" x="10898188" y="149225"/>
          <p14:tracePt t="82494" x="10914063" y="74613"/>
          <p14:tracePt t="82511" x="10931525" y="1587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4B15E1-8643-4122-BC17-9DE12349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72B6D-C7AC-6B68-D00A-27377987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499"/>
            <a:ext cx="6419719" cy="1623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1D576B-3782-47A1-8847-9E731C48B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CA96B9-938C-9EEC-F8D7-1A29450EF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8323" y="2739189"/>
            <a:ext cx="3949754" cy="1379621"/>
          </a:xfrm>
          <a:prstGeom prst="rect">
            <a:avLst/>
          </a:prstGeom>
        </p:spPr>
      </p:pic>
      <p:pic>
        <p:nvPicPr>
          <p:cNvPr id="5" name="Picture 4" descr="A screenshot of a color chart&#10;&#10;Description automatically generated">
            <a:extLst>
              <a:ext uri="{FF2B5EF4-FFF2-40B4-BE49-F238E27FC236}">
                <a16:creationId xmlns:a16="http://schemas.microsoft.com/office/drawing/2014/main" id="{1F68C63A-6839-7E01-85BF-0DFD62D84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034" y="1759566"/>
            <a:ext cx="6307191" cy="268342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4FB581-6A58-4B43-8121-6AA1567A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extLst>
              <a:ext uri="{FF2B5EF4-FFF2-40B4-BE49-F238E27FC236}">
                <a16:creationId xmlns:a16="http://schemas.microsoft.com/office/drawing/2014/main" id="{7038BF86-1870-9DDC-3184-1766039C5C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85"/>
    </mc:Choice>
    <mc:Fallback>
      <p:transition spd="slow" advTm="46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71D6-4834-446F-5C46-3BBB3926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599A4-4EB5-4B5C-3BF9-9DB07DCCE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Further Work</a:t>
            </a:r>
          </a:p>
          <a:p>
            <a:pPr lvl="1"/>
            <a:r>
              <a:rPr lang="en-GB" dirty="0"/>
              <a:t>Look into the specific scores of the model, how can we improve cat and dog scores. </a:t>
            </a:r>
          </a:p>
          <a:p>
            <a:pPr lvl="1"/>
            <a:r>
              <a:rPr lang="en-GB" dirty="0"/>
              <a:t>Testing the model on datasets beyond CIFAR</a:t>
            </a:r>
          </a:p>
          <a:p>
            <a:pPr lvl="1"/>
            <a:r>
              <a:rPr lang="en-GB" dirty="0"/>
              <a:t>Look into how we can incorporate the model into real-world scenarios e.g. automated driving systems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8746BB79-4567-7A7E-06FA-2F57600C8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1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24"/>
    </mc:Choice>
    <mc:Fallback>
      <p:transition spd="slow" advTm="50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8777-7153-F921-2D8A-B67045DC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39ADD-3B60-DA41-2B8C-042AD9C3E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 development – Iterative process of model development, you must experiment with hyperparameters. Sometimes keeping it simple is best. Look at external ways to improve the model (data augmentation).</a:t>
            </a:r>
          </a:p>
          <a:p>
            <a:r>
              <a:rPr lang="en-GB" dirty="0"/>
              <a:t>Importance of performance metrics.</a:t>
            </a:r>
          </a:p>
          <a:p>
            <a:r>
              <a:rPr lang="en-GB" dirty="0"/>
              <a:t>Theoretical understanding lays foundation of understanding, yet practical application often reveals complexity between theory and reality. It does not always align in the ‘black box’. </a:t>
            </a:r>
          </a:p>
          <a:p>
            <a:endParaRPr lang="en-US" dirty="0"/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BD16654A-7D4E-96C0-D692-D0D3C2F6F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73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712"/>
    </mc:Choice>
    <mc:Fallback>
      <p:transition spd="slow" advTm="116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04ED-A3E5-5F52-6D44-6789FF8D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0D207-D625-F687-A2EF-2C214AAC0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100" dirty="0" err="1"/>
              <a:t>Alzubaidi</a:t>
            </a:r>
            <a:r>
              <a:rPr lang="en-GB" sz="1100" dirty="0"/>
              <a:t>, L., Zhang, J., </a:t>
            </a:r>
            <a:r>
              <a:rPr lang="en-GB" sz="1100" dirty="0" err="1"/>
              <a:t>Humaidi</a:t>
            </a:r>
            <a:r>
              <a:rPr lang="en-GB" sz="1100" dirty="0"/>
              <a:t>, A.J., Al-</a:t>
            </a:r>
            <a:r>
              <a:rPr lang="en-GB" sz="1100" dirty="0" err="1"/>
              <a:t>Dujaili</a:t>
            </a:r>
            <a:r>
              <a:rPr lang="en-GB" sz="1100" dirty="0"/>
              <a:t>, A., Duan, Y., Al-</a:t>
            </a:r>
            <a:r>
              <a:rPr lang="en-GB" sz="1100" dirty="0" err="1"/>
              <a:t>Shamma</a:t>
            </a:r>
            <a:r>
              <a:rPr lang="en-GB" sz="1100" dirty="0"/>
              <a:t>, O., Santamaria, J., </a:t>
            </a:r>
            <a:r>
              <a:rPr lang="en-GB" sz="1100" dirty="0" err="1"/>
              <a:t>Fadhel</a:t>
            </a:r>
            <a:r>
              <a:rPr lang="en-GB" sz="1100" dirty="0"/>
              <a:t>, M.A., Al-</a:t>
            </a:r>
            <a:r>
              <a:rPr lang="en-GB" sz="1100" dirty="0" err="1"/>
              <a:t>Amidie</a:t>
            </a:r>
            <a:r>
              <a:rPr lang="en-GB" sz="1100" dirty="0"/>
              <a:t>, M., </a:t>
            </a:r>
            <a:r>
              <a:rPr lang="en-GB" sz="1100" dirty="0" err="1"/>
              <a:t>Farham</a:t>
            </a:r>
            <a:r>
              <a:rPr lang="en-GB" sz="1100" dirty="0"/>
              <a:t>, L. (2021) Review of deep learning: concepts, CNN architectures, challenges, applications, future directions. </a:t>
            </a:r>
            <a:r>
              <a:rPr lang="en-GB" sz="1100" i="1" dirty="0"/>
              <a:t>Journal of Big Data </a:t>
            </a:r>
            <a:r>
              <a:rPr lang="en-GB" sz="1100" dirty="0"/>
              <a:t>(53). DOI: </a:t>
            </a:r>
            <a:r>
              <a:rPr lang="en-GB" sz="1100" dirty="0">
                <a:hlinkClick r:id="rId2"/>
              </a:rPr>
              <a:t>https://doi.org/10.1186/s40537-021-00444-8</a:t>
            </a:r>
            <a:endParaRPr lang="en-GB" sz="1100" dirty="0"/>
          </a:p>
          <a:p>
            <a:r>
              <a:rPr lang="en-GB" sz="1100" dirty="0" err="1"/>
              <a:t>Agarap</a:t>
            </a:r>
            <a:r>
              <a:rPr lang="en-GB" sz="1100" dirty="0"/>
              <a:t>, A.F. Deep Learning using Rectified Linear Units (</a:t>
            </a:r>
            <a:r>
              <a:rPr lang="en-GB" sz="1100" dirty="0" err="1"/>
              <a:t>ReLU</a:t>
            </a:r>
            <a:r>
              <a:rPr lang="en-GB" sz="1100" dirty="0"/>
              <a:t>) Reprint. DOI: </a:t>
            </a:r>
            <a:r>
              <a:rPr lang="en-GB" sz="1100" dirty="0">
                <a:hlinkClick r:id="rId3"/>
              </a:rPr>
              <a:t>https://doi.org/10.48550/arXiv.1803.08375</a:t>
            </a:r>
            <a:endParaRPr lang="en-GB" sz="1100" dirty="0"/>
          </a:p>
          <a:p>
            <a:r>
              <a:rPr lang="en-GB" sz="1100" dirty="0" err="1"/>
              <a:t>Cabanilla</a:t>
            </a:r>
            <a:r>
              <a:rPr lang="en-GB" sz="1100" dirty="0"/>
              <a:t>, K.I.M., Mohammad, R.Z. &amp; Lope, J.E.C. (2024) Neural networks with </a:t>
            </a:r>
            <a:r>
              <a:rPr lang="en-GB" sz="1100" dirty="0" err="1"/>
              <a:t>ReLU</a:t>
            </a:r>
            <a:r>
              <a:rPr lang="en-GB" sz="1100" dirty="0"/>
              <a:t> powers need less depth. </a:t>
            </a:r>
            <a:r>
              <a:rPr lang="en-GB" sz="1100" i="1" dirty="0"/>
              <a:t>Neural Networks </a:t>
            </a:r>
            <a:r>
              <a:rPr lang="en-GB" sz="1100" dirty="0"/>
              <a:t> 172. DOI: </a:t>
            </a:r>
            <a:r>
              <a:rPr lang="en-GB" sz="1100" dirty="0">
                <a:hlinkClick r:id="rId4"/>
              </a:rPr>
              <a:t>https://doi.org/10.1016/j.neunet.2023.12.027</a:t>
            </a:r>
            <a:endParaRPr lang="en-GB" sz="1100" dirty="0"/>
          </a:p>
          <a:p>
            <a:r>
              <a:rPr lang="en-GB" sz="1100" dirty="0"/>
              <a:t>Balaji, S. (2020) Binary Image Classifier CNN using TensorFlow. Available from: </a:t>
            </a:r>
            <a:r>
              <a:rPr lang="en-GB" sz="1100" dirty="0">
                <a:hlinkClick r:id="rId5"/>
              </a:rPr>
              <a:t>https://medium.com/techiepedia/binary-image-classifier-cnn-using-tensorflow-a3f5d6746697</a:t>
            </a:r>
            <a:r>
              <a:rPr lang="en-GB" sz="1100" dirty="0"/>
              <a:t> [Accessed 3rd Feb 2024]</a:t>
            </a:r>
          </a:p>
          <a:p>
            <a:r>
              <a:rPr lang="en-GB" sz="1100" dirty="0"/>
              <a:t>Bot Penguin (2024) </a:t>
            </a:r>
            <a:r>
              <a:rPr lang="en-GB" sz="1100" dirty="0" err="1"/>
              <a:t>Softmax</a:t>
            </a:r>
            <a:r>
              <a:rPr lang="en-GB" sz="1100" dirty="0"/>
              <a:t> Function. Available from: </a:t>
            </a:r>
            <a:r>
              <a:rPr lang="en-GB" sz="1100" dirty="0">
                <a:hlinkClick r:id="rId6"/>
              </a:rPr>
              <a:t>https://botpenguin.com/glossary/softmax-function</a:t>
            </a:r>
            <a:r>
              <a:rPr lang="en-GB" sz="1100" dirty="0"/>
              <a:t> [Accessed 4th February 2024].</a:t>
            </a:r>
          </a:p>
          <a:p>
            <a:r>
              <a:rPr lang="en-GB" sz="1100" dirty="0" err="1"/>
              <a:t>Bjorck</a:t>
            </a:r>
            <a:r>
              <a:rPr lang="en-GB" sz="1100" dirty="0"/>
              <a:t>, J., Gomes, C., Selman, B. &amp; Weinberger, K.Q. (2018) Understanding Batch Normalization. </a:t>
            </a:r>
            <a:r>
              <a:rPr lang="en-GB" sz="1100" i="1" dirty="0"/>
              <a:t>Advances in neural information processing systems 31. </a:t>
            </a:r>
            <a:r>
              <a:rPr lang="en-GB" sz="1100" dirty="0"/>
              <a:t>DOI: </a:t>
            </a:r>
            <a:r>
              <a:rPr lang="en-GB" sz="1100" dirty="0">
                <a:hlinkClick r:id="rId7"/>
              </a:rPr>
              <a:t>https://doi.org/10.48550/arXiv.1806.02375</a:t>
            </a:r>
            <a:endParaRPr lang="en-GB" sz="1100" dirty="0"/>
          </a:p>
          <a:p>
            <a:r>
              <a:rPr lang="en-GB" sz="1100" dirty="0"/>
              <a:t>The CIFAR-10 dataset (2009) Available from: </a:t>
            </a:r>
            <a:r>
              <a:rPr lang="en-GB" sz="1100" dirty="0">
                <a:hlinkClick r:id="rId8"/>
              </a:rPr>
              <a:t>https://www.cs.toronto.edu/~kriz/cifar.html</a:t>
            </a:r>
            <a:r>
              <a:rPr lang="en-GB" sz="1100" dirty="0"/>
              <a:t> [Accessed 3rd January 2024]</a:t>
            </a:r>
          </a:p>
          <a:p>
            <a:r>
              <a:rPr lang="en-GB" sz="1100" dirty="0" err="1"/>
              <a:t>Gosmar.eu</a:t>
            </a:r>
            <a:r>
              <a:rPr lang="en-GB" sz="1100" dirty="0"/>
              <a:t> (2020) Neural networks and speech recognition. Available from: </a:t>
            </a:r>
            <a:r>
              <a:rPr lang="en-GB" sz="1100" dirty="0">
                <a:hlinkClick r:id="rId9"/>
              </a:rPr>
              <a:t>https://www.gosmar.eu/machinelearning/2020/05/25/neural-networks-and-speech-recognition/</a:t>
            </a:r>
            <a:r>
              <a:rPr lang="en-GB" sz="1100" dirty="0"/>
              <a:t>. [Accessed 12</a:t>
            </a:r>
            <a:r>
              <a:rPr lang="en-GB" sz="1100" baseline="30000" dirty="0"/>
              <a:t>th</a:t>
            </a:r>
            <a:r>
              <a:rPr lang="en-GB" sz="1100" dirty="0"/>
              <a:t> February 2024].</a:t>
            </a:r>
          </a:p>
          <a:p>
            <a:r>
              <a:rPr lang="en-GB" sz="1100" dirty="0"/>
              <a:t>Hassan, E., Shams, M.Y., </a:t>
            </a:r>
            <a:r>
              <a:rPr lang="en-GB" sz="1100" dirty="0" err="1"/>
              <a:t>Hikal</a:t>
            </a:r>
            <a:r>
              <a:rPr lang="en-GB" sz="1100" dirty="0"/>
              <a:t>, N.A. &amp; </a:t>
            </a:r>
            <a:r>
              <a:rPr lang="en-GB" sz="1100" dirty="0" err="1"/>
              <a:t>Elmougy</a:t>
            </a:r>
            <a:r>
              <a:rPr lang="en-GB" sz="1100" dirty="0"/>
              <a:t>, S. (2022) The effect of choosing optimiser algorithms to improve computer vision tasks: a comparative study. </a:t>
            </a:r>
            <a:r>
              <a:rPr lang="en-GB" sz="1100" i="1" dirty="0"/>
              <a:t>Multimedia Tools and Application. </a:t>
            </a:r>
            <a:r>
              <a:rPr lang="en-GB" sz="1100" dirty="0"/>
              <a:t>82: 16591-16633. DOI: </a:t>
            </a:r>
            <a:r>
              <a:rPr lang="en-GB" sz="1100" dirty="0">
                <a:hlinkClick r:id="rId10"/>
              </a:rPr>
              <a:t>https://doi.org/10.1007/s11042-022-13820-0</a:t>
            </a:r>
            <a:endParaRPr lang="en-GB" sz="1100" dirty="0"/>
          </a:p>
          <a:p>
            <a:r>
              <a:rPr lang="en-GB" sz="1100" dirty="0"/>
              <a:t>Huang, K. (2022). “Image Classification Using the Method of Convolutional Neural Networks”. </a:t>
            </a:r>
            <a:r>
              <a:rPr lang="en-GB" sz="1100" i="1" dirty="0"/>
              <a:t>2022 IEEE Conference on Telecommunications, Optics and Computer Science (TOCS). </a:t>
            </a:r>
            <a:r>
              <a:rPr lang="en-GB" sz="1100" dirty="0"/>
              <a:t>Dalian, China, 11-12</a:t>
            </a:r>
            <a:r>
              <a:rPr lang="en-GB" sz="1100" baseline="30000" dirty="0"/>
              <a:t>th</a:t>
            </a:r>
            <a:r>
              <a:rPr lang="en-GB" sz="1100" dirty="0"/>
              <a:t> December 2022</a:t>
            </a:r>
            <a:r>
              <a:rPr lang="en-GB" sz="1100" i="1" dirty="0"/>
              <a:t> </a:t>
            </a:r>
            <a:r>
              <a:rPr lang="en-GB" sz="1100" dirty="0"/>
              <a:t>pp 827-832. DOI: 10.1109/TOCS56154.2022.10016070</a:t>
            </a:r>
          </a:p>
        </p:txBody>
      </p:sp>
    </p:spTree>
    <p:extLst>
      <p:ext uri="{BB962C8B-B14F-4D97-AF65-F5344CB8AC3E}">
        <p14:creationId xmlns:p14="http://schemas.microsoft.com/office/powerpoint/2010/main" val="54601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0742-9040-7CB4-2D18-18629AC8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 List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5FB61-AA54-A2BC-C413-05CE45C61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100" dirty="0"/>
              <a:t>Kerkhof, M., Wu, L., </a:t>
            </a:r>
            <a:r>
              <a:rPr lang="en-GB" sz="1100" dirty="0" err="1"/>
              <a:t>Perin</a:t>
            </a:r>
            <a:r>
              <a:rPr lang="en-GB" sz="1100" dirty="0"/>
              <a:t>, G., &amp; </a:t>
            </a:r>
            <a:r>
              <a:rPr lang="en-GB" sz="1100" dirty="0" err="1"/>
              <a:t>Picek</a:t>
            </a:r>
            <a:r>
              <a:rPr lang="en-GB" sz="1100" dirty="0"/>
              <a:t>, S. (2023) No (good) loss no gain: systematic evaluation of loss functions in deep learning- based side – channel analysis. </a:t>
            </a:r>
            <a:r>
              <a:rPr lang="en-GB" sz="1100" i="1" dirty="0"/>
              <a:t>Journal of Cryptographic Engineering. </a:t>
            </a:r>
            <a:r>
              <a:rPr lang="en-GB" sz="1100" dirty="0"/>
              <a:t>13: 311-324. DOI: https://</a:t>
            </a:r>
            <a:r>
              <a:rPr lang="en-GB" sz="1100" dirty="0" err="1"/>
              <a:t>doi.org</a:t>
            </a:r>
            <a:r>
              <a:rPr lang="en-GB" sz="1100" dirty="0"/>
              <a:t>/10.1007/s13389-023-00320-6</a:t>
            </a:r>
          </a:p>
          <a:p>
            <a:r>
              <a:rPr lang="en-GB" sz="1100" dirty="0"/>
              <a:t>Lu, </a:t>
            </a:r>
            <a:r>
              <a:rPr lang="en-GB" sz="1100" dirty="0" err="1"/>
              <a:t>Yongtao</a:t>
            </a:r>
            <a:r>
              <a:rPr lang="en-GB" sz="1100" dirty="0"/>
              <a:t>, </a:t>
            </a:r>
            <a:r>
              <a:rPr lang="en-GB" sz="1100" dirty="0" err="1"/>
              <a:t>Huo</a:t>
            </a:r>
            <a:r>
              <a:rPr lang="en-GB" sz="1100" dirty="0"/>
              <a:t>, Y., Yang, Z., </a:t>
            </a:r>
            <a:r>
              <a:rPr lang="en-GB" sz="1100" dirty="0" err="1"/>
              <a:t>Niu</a:t>
            </a:r>
            <a:r>
              <a:rPr lang="en-GB" sz="1100" dirty="0"/>
              <a:t>, Zhao, M., </a:t>
            </a:r>
            <a:r>
              <a:rPr lang="en-GB" sz="1100" dirty="0" err="1"/>
              <a:t>Bosiakov</a:t>
            </a:r>
            <a:r>
              <a:rPr lang="en-GB" sz="1100" dirty="0"/>
              <a:t> &amp; Lei, L. (2022) Influence of the parameters of the convolutional neural network model in predicting the effective compressive modulus of porous structure. </a:t>
            </a:r>
            <a:r>
              <a:rPr lang="en-GB" sz="1100" i="1" dirty="0"/>
              <a:t> Frontiers in Bioengineering and Biotechnology.</a:t>
            </a:r>
            <a:r>
              <a:rPr lang="en-GB" sz="1100" dirty="0"/>
              <a:t> DOI:10.3389/fbioe.2022.985688</a:t>
            </a:r>
          </a:p>
          <a:p>
            <a:r>
              <a:rPr lang="en-GB" sz="1100" dirty="0" err="1"/>
              <a:t>Agarap</a:t>
            </a:r>
            <a:r>
              <a:rPr lang="en-GB" sz="1100" dirty="0"/>
              <a:t>, A.F. (2018) Deep Learning Mastery (2020) A Gentle </a:t>
            </a:r>
            <a:r>
              <a:rPr lang="en-GB" sz="1100" dirty="0" err="1"/>
              <a:t>Introcution</a:t>
            </a:r>
            <a:r>
              <a:rPr lang="en-GB" sz="1100" dirty="0"/>
              <a:t> to the Rectified Linear Unit (</a:t>
            </a:r>
            <a:r>
              <a:rPr lang="en-GB" sz="1100" dirty="0" err="1"/>
              <a:t>ReLU</a:t>
            </a:r>
            <a:r>
              <a:rPr lang="en-GB" sz="1100" dirty="0"/>
              <a:t>). DOI: </a:t>
            </a:r>
            <a:r>
              <a:rPr lang="en-GB" sz="1100" dirty="0">
                <a:hlinkClick r:id="rId2"/>
              </a:rPr>
              <a:t>https://machinelearningmastery.com/rectified-linear-activation-function-for-deep-learning-neural-networks/</a:t>
            </a:r>
            <a:r>
              <a:rPr lang="en-GB" sz="1100" dirty="0"/>
              <a:t> [Accessed 4</a:t>
            </a:r>
            <a:r>
              <a:rPr lang="en-GB" sz="1100" baseline="30000" dirty="0"/>
              <a:t>th</a:t>
            </a:r>
            <a:r>
              <a:rPr lang="en-GB" sz="1100" dirty="0"/>
              <a:t> February 2024].</a:t>
            </a:r>
          </a:p>
          <a:p>
            <a:r>
              <a:rPr lang="en-GB" sz="1100" dirty="0" err="1"/>
              <a:t>Mikolajczyk</a:t>
            </a:r>
            <a:r>
              <a:rPr lang="en-GB" sz="1100" dirty="0"/>
              <a:t>, A. &amp; </a:t>
            </a:r>
            <a:r>
              <a:rPr lang="en-GB" sz="1100" dirty="0" err="1"/>
              <a:t>Grochowski</a:t>
            </a:r>
            <a:r>
              <a:rPr lang="en-GB" sz="1100" dirty="0"/>
              <a:t>, M. (2018) “Data Augmentation for Improving Deep Learning in Image Classification Problem”.</a:t>
            </a:r>
            <a:r>
              <a:rPr lang="en-GB" sz="1100" i="1" dirty="0"/>
              <a:t>2018 IEEE  International Disciplinary PhD Workshop. </a:t>
            </a:r>
            <a:r>
              <a:rPr lang="en-GB" sz="1100" dirty="0"/>
              <a:t>Katowice, Poland, 09-12 May 2018. DOI: 10.1109/IIPHDW.2018.8388338</a:t>
            </a:r>
          </a:p>
          <a:p>
            <a:r>
              <a:rPr lang="en-GB" sz="1100" dirty="0"/>
              <a:t>Mo, R. (2022). A Survey of Image Classification Algorithms based on CNN. </a:t>
            </a:r>
            <a:r>
              <a:rPr lang="en-GB" sz="1100" i="1" dirty="0"/>
              <a:t>Highlights in Science, Engineering and Technology. </a:t>
            </a:r>
            <a:r>
              <a:rPr lang="en-GB" sz="1100" dirty="0"/>
              <a:t>Volume 15. DOI: </a:t>
            </a:r>
            <a:r>
              <a:rPr lang="en-GB" sz="1100" dirty="0">
                <a:hlinkClick r:id="rId3"/>
              </a:rPr>
              <a:t>https://doi.org/10.54097/hset.v15i.2222</a:t>
            </a:r>
            <a:endParaRPr lang="en-GB" sz="1100" dirty="0"/>
          </a:p>
          <a:p>
            <a:r>
              <a:rPr lang="en-GB" sz="1100" dirty="0"/>
              <a:t>Murray, C. (2017) Building a Facial Recognition Pipeline with Deep Learning in </a:t>
            </a:r>
            <a:r>
              <a:rPr lang="en-GB" sz="1100" dirty="0" err="1"/>
              <a:t>Tensorflow</a:t>
            </a:r>
            <a:r>
              <a:rPr lang="en-GB" sz="1100" dirty="0"/>
              <a:t>. Available from: </a:t>
            </a:r>
            <a:r>
              <a:rPr lang="en-GB" sz="1100" dirty="0">
                <a:hlinkClick r:id="rId4"/>
              </a:rPr>
              <a:t>https://medium.com/hackernoon/building-a-facial-recognition-pipeline-with-deep-learning-in-tensorflow-66e7645015b8</a:t>
            </a:r>
            <a:r>
              <a:rPr lang="en-GB" sz="1100" dirty="0"/>
              <a:t>. [Accessed 12</a:t>
            </a:r>
            <a:r>
              <a:rPr lang="en-GB" sz="1100" baseline="30000" dirty="0"/>
              <a:t>th</a:t>
            </a:r>
            <a:r>
              <a:rPr lang="en-GB" sz="1100" dirty="0"/>
              <a:t> February 2024].</a:t>
            </a:r>
          </a:p>
          <a:p>
            <a:r>
              <a:rPr lang="en-GB" sz="1100" dirty="0" err="1"/>
              <a:t>Nwankpa</a:t>
            </a:r>
            <a:r>
              <a:rPr lang="en-GB" sz="1100" dirty="0"/>
              <a:t>, C.E., </a:t>
            </a:r>
            <a:r>
              <a:rPr lang="en-GB" sz="1100" dirty="0" err="1"/>
              <a:t>Ijomah</a:t>
            </a:r>
            <a:r>
              <a:rPr lang="en-GB" sz="1100" dirty="0"/>
              <a:t>, W., </a:t>
            </a:r>
            <a:r>
              <a:rPr lang="en-GB" sz="1100" dirty="0" err="1"/>
              <a:t>Gachagan</a:t>
            </a:r>
            <a:r>
              <a:rPr lang="en-GB" sz="1100" dirty="0"/>
              <a:t>, W. &amp; Marshall S. (2020) </a:t>
            </a:r>
            <a:r>
              <a:rPr lang="en-GB" sz="1100" i="1" dirty="0"/>
              <a:t>Activation Functions: comparison of trends in practice and research for deep learning. </a:t>
            </a:r>
            <a:r>
              <a:rPr lang="en-GB" sz="1100" dirty="0"/>
              <a:t>2nd International Conference on Computational Science and Technology 17-19</a:t>
            </a:r>
            <a:r>
              <a:rPr lang="en-GB" sz="1100" baseline="30000" dirty="0"/>
              <a:t>th</a:t>
            </a:r>
            <a:r>
              <a:rPr lang="en-GB" sz="1100" dirty="0"/>
              <a:t> December. Jamshoro: Pakistan.</a:t>
            </a:r>
          </a:p>
          <a:p>
            <a:r>
              <a:rPr lang="en-GB" sz="1100" dirty="0"/>
              <a:t>Schneider, M., Amann, R. &amp; </a:t>
            </a:r>
            <a:r>
              <a:rPr lang="en-GB" sz="1100" dirty="0" err="1"/>
              <a:t>Mitsantisuk</a:t>
            </a:r>
            <a:r>
              <a:rPr lang="en-GB" sz="1100" dirty="0"/>
              <a:t>. C. (2021) “Waste object classification with AI on the edge accelerators”. 2021 IEEE International Conference on Mechatronics. Kashiwa, Japan, 07-09 March 2021 pp 1-6. DOI: 10.1109/ICM46511.2021.9385682.</a:t>
            </a:r>
          </a:p>
          <a:p>
            <a:pPr marL="0" indent="0">
              <a:buNone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947357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F177-3DF6-864C-4FCC-890EB58D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 List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5D25-60A7-1888-D3F0-ED4176C7F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100"/>
              <a:t>Shinde, Y. (2022) Custom Data Augmentation using </a:t>
            </a:r>
            <a:r>
              <a:rPr lang="en-GB" sz="1100" err="1"/>
              <a:t>Keras</a:t>
            </a:r>
            <a:r>
              <a:rPr lang="en-GB" sz="1100"/>
              <a:t> Image Data Generator. Available from: </a:t>
            </a:r>
            <a:r>
              <a:rPr lang="en-GB" sz="1100">
                <a:hlinkClick r:id="rId2"/>
              </a:rPr>
              <a:t>https://medium.com/geekculture/custom-data-augmentation-using-keras-imagedatagenerator-7cfd58e54171</a:t>
            </a:r>
            <a:r>
              <a:rPr lang="en-GB" sz="1100"/>
              <a:t> [Accessed 4th February].</a:t>
            </a:r>
          </a:p>
          <a:p>
            <a:r>
              <a:rPr lang="en-GB" sz="1100"/>
              <a:t>Simonyan, K. &amp; Zisserman, A. (2014) </a:t>
            </a:r>
            <a:r>
              <a:rPr lang="en-GB" sz="1100" i="1"/>
              <a:t>Very Deep Convolutional Networks for Large-Scale Image Recognition</a:t>
            </a:r>
            <a:r>
              <a:rPr lang="en-GB" sz="1100"/>
              <a:t>. International Conference on Learning Representations San Diego. May 7-9</a:t>
            </a:r>
            <a:r>
              <a:rPr lang="en-GB" sz="1100" baseline="30000"/>
              <a:t>th</a:t>
            </a:r>
            <a:r>
              <a:rPr lang="en-GB" sz="1100"/>
              <a:t>. Oxford: University of Oxford. </a:t>
            </a:r>
          </a:p>
          <a:p>
            <a:r>
              <a:rPr lang="en-GB" sz="1100"/>
              <a:t>Srivastava, N., Hinton, G., </a:t>
            </a:r>
            <a:r>
              <a:rPr lang="en-GB" sz="1100" err="1"/>
              <a:t>Krizhevsky</a:t>
            </a:r>
            <a:r>
              <a:rPr lang="en-GB" sz="1100"/>
              <a:t>, A., </a:t>
            </a:r>
            <a:r>
              <a:rPr lang="en-GB" sz="1100" err="1"/>
              <a:t>Sutskever</a:t>
            </a:r>
            <a:r>
              <a:rPr lang="en-GB" sz="1100"/>
              <a:t>, I., </a:t>
            </a:r>
            <a:r>
              <a:rPr lang="en-GB" sz="1100" err="1"/>
              <a:t>Salakhutdinov</a:t>
            </a:r>
            <a:r>
              <a:rPr lang="en-GB" sz="1100"/>
              <a:t>, R. (2014) Dropout: A Simple way to Prevent Neural Networks from Overfitting. </a:t>
            </a:r>
            <a:r>
              <a:rPr lang="en-GB" sz="1100" i="1"/>
              <a:t>Journal of Machine Learning. </a:t>
            </a:r>
            <a:r>
              <a:rPr lang="en-GB" sz="1100"/>
              <a:t>15(56): 1929-1958.</a:t>
            </a:r>
          </a:p>
          <a:p>
            <a:r>
              <a:rPr lang="en-GB" sz="1100"/>
              <a:t>Yamashita, R., </a:t>
            </a:r>
            <a:r>
              <a:rPr lang="en-GB" sz="1100" err="1"/>
              <a:t>Nishio</a:t>
            </a:r>
            <a:r>
              <a:rPr lang="en-GB" sz="1100"/>
              <a:t>, M., </a:t>
            </a:r>
            <a:r>
              <a:rPr lang="en-GB" sz="1100" err="1"/>
              <a:t>Kinh</a:t>
            </a:r>
            <a:r>
              <a:rPr lang="en-GB" sz="1100"/>
              <a:t> Dian Do, R. &amp; </a:t>
            </a:r>
            <a:r>
              <a:rPr lang="en-GB" sz="1100" err="1"/>
              <a:t>Togashi</a:t>
            </a:r>
            <a:r>
              <a:rPr lang="en-GB" sz="1100"/>
              <a:t>, K. (2018) Convolutional neural networks: an overview and application in radiology. </a:t>
            </a:r>
            <a:r>
              <a:rPr lang="en-GB" sz="1100" i="1"/>
              <a:t>Insights into Imaging. </a:t>
            </a:r>
            <a:r>
              <a:rPr lang="en-GB" sz="1100"/>
              <a:t>9: 611-629. DOI: </a:t>
            </a:r>
            <a:r>
              <a:rPr lang="en-GB" sz="1100">
                <a:hlinkClick r:id="rId3"/>
              </a:rPr>
              <a:t>https://doi.org/10.1007/s13244-018-0639-9</a:t>
            </a:r>
            <a:endParaRPr lang="en-GB" sz="1100"/>
          </a:p>
          <a:p>
            <a:r>
              <a:rPr lang="en-GB" sz="1100"/>
              <a:t>Ying, X. (2019) An Overview of Overfitting and its Solutions. </a:t>
            </a:r>
            <a:r>
              <a:rPr lang="en-GB" sz="1100" i="1"/>
              <a:t>Journal of Physics Conference Series. </a:t>
            </a:r>
            <a:r>
              <a:rPr lang="en-GB" sz="1100"/>
              <a:t>1168. DOI: doi:10.1088/1742-6596/1168/2/022022</a:t>
            </a:r>
          </a:p>
          <a:p>
            <a:r>
              <a:rPr lang="en-GB" sz="1100"/>
              <a:t>Zhao, L. &amp; Zhang, Z. (2024) A improved pooling method for convolutional neural networks. </a:t>
            </a:r>
            <a:r>
              <a:rPr lang="en-GB" sz="1100" i="1"/>
              <a:t>Scientific Reports. </a:t>
            </a:r>
            <a:r>
              <a:rPr lang="en-GB" sz="1100"/>
              <a:t>14. </a:t>
            </a:r>
            <a:r>
              <a:rPr lang="en-GB" sz="1100" err="1"/>
              <a:t>DOI:https</a:t>
            </a:r>
            <a:r>
              <a:rPr lang="en-GB" sz="1100"/>
              <a:t>://doi.org/10.1038/s41598-024-51258-6</a:t>
            </a:r>
          </a:p>
          <a:p>
            <a:r>
              <a:rPr lang="en-GB" sz="1100"/>
              <a:t>Zhang, S., Ku, B &amp; Ko, H. (2021) Analysis of normalization effect for earthquake events classification. </a:t>
            </a:r>
            <a:r>
              <a:rPr lang="en-GB" sz="1100" i="1"/>
              <a:t>The Journal of the Acoustical Society of Korea. </a:t>
            </a:r>
            <a:r>
              <a:rPr lang="en-GB" sz="1100"/>
              <a:t>40: 130-138. DOI: https://doi.org/10.7776/ASK.2021.40.2.130.</a:t>
            </a:r>
          </a:p>
          <a:p>
            <a:endParaRPr lang="en-GB" sz="1100"/>
          </a:p>
          <a:p>
            <a:endParaRPr lang="en-GB" sz="1100"/>
          </a:p>
          <a:p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71671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3C18A9-3F84-4083-BC63-C5C44FE28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A4337-EF33-6728-F455-F19912AA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GB"/>
              <a:t>CIFAR-10 Dataset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C2E3E6-EA6C-40C1-8196-9E8691274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3A9FC-1A28-C595-83DA-B24659C8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22" y="1924050"/>
            <a:ext cx="5547360" cy="3175088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Widely used collection of images to train machine learning and computer vision algorithms.</a:t>
            </a:r>
          </a:p>
          <a:p>
            <a:r>
              <a:rPr lang="en-GB"/>
              <a:t>The CIFAR-10 dataset was created by Alex </a:t>
            </a:r>
            <a:r>
              <a:rPr lang="en-GB" err="1"/>
              <a:t>Krizhevsky</a:t>
            </a:r>
            <a:r>
              <a:rPr lang="en-GB"/>
              <a:t>, Vinod Nair, and Geoffrey Hinton from the University of Toronto.</a:t>
            </a:r>
          </a:p>
          <a:p>
            <a:r>
              <a:rPr lang="en-GB"/>
              <a:t>Contains 60,000 32 x 32 colour images in 10 different classes. Divided into 50,000 training images and 10,000 test images.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C2CCC-FFB6-6EFC-E775-13CECF4FE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04" y="1674024"/>
            <a:ext cx="4804105" cy="367514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E0E5CC-C40E-4EC4-8C9B-0CBB46A7C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AF323E-10B3-8BE0-97F5-938539634E53}"/>
              </a:ext>
            </a:extLst>
          </p:cNvPr>
          <p:cNvSpPr txBox="1"/>
          <p:nvPr/>
        </p:nvSpPr>
        <p:spPr>
          <a:xfrm>
            <a:off x="9966121" y="5285064"/>
            <a:ext cx="1582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>
                <a:latin typeface="Arial" panose="020B0604020202020204" pitchFamily="34" charset="0"/>
                <a:cs typeface="Arial" panose="020B0604020202020204" pitchFamily="34" charset="0"/>
              </a:rPr>
              <a:t>CIFAR-10. Source: University of Toronto</a:t>
            </a:r>
          </a:p>
        </p:txBody>
      </p:sp>
      <p:pic>
        <p:nvPicPr>
          <p:cNvPr id="39" name="Audio 38">
            <a:extLst>
              <a:ext uri="{FF2B5EF4-FFF2-40B4-BE49-F238E27FC236}">
                <a16:creationId xmlns:a16="http://schemas.microsoft.com/office/drawing/2014/main" id="{A7A6F40C-C35A-2717-28A4-A837453D9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8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12"/>
    </mc:Choice>
    <mc:Fallback>
      <p:transition spd="slow" advTm="3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11" x="8078788" y="1376363"/>
          <p14:tracePt t="19513" x="8061325" y="1376363"/>
          <p14:tracePt t="19530" x="8053388" y="1376363"/>
          <p14:tracePt t="19531" x="8037513" y="1393825"/>
          <p14:tracePt t="19550" x="8004175" y="1409700"/>
          <p14:tracePt t="19552" x="7962900" y="1443038"/>
          <p14:tracePt t="19560" x="7929563" y="1450975"/>
          <p14:tracePt t="19580" x="7870825" y="1509713"/>
          <p14:tracePt t="19582" x="7845425" y="1525588"/>
          <p14:tracePt t="19594" x="7796213" y="1558925"/>
          <p14:tracePt t="19614" x="7729538" y="1633538"/>
          <p14:tracePt t="19615" x="7713663" y="1641475"/>
          <p14:tracePt t="19621" x="7680325" y="1692275"/>
          <p14:tracePt t="19629" x="7654925" y="1716088"/>
          <p14:tracePt t="19646" x="7621588" y="1749425"/>
          <p14:tracePt t="19647" x="7597775" y="1774825"/>
          <p14:tracePt t="19654" x="7580313" y="1790700"/>
          <p14:tracePt t="19662" x="7564438" y="1824038"/>
          <p14:tracePt t="19679" x="7539038" y="1849438"/>
          <p14:tracePt t="19680" x="7523163" y="1865313"/>
          <p14:tracePt t="19686" x="7505700" y="1890713"/>
          <p14:tracePt t="19694" x="7489825" y="1924050"/>
          <p14:tracePt t="19712" x="7472363" y="1939925"/>
          <p14:tracePt t="19713" x="7464425" y="1965325"/>
          <p14:tracePt t="19718" x="7448550" y="1981200"/>
          <p14:tracePt t="19727" x="7431088" y="1998663"/>
          <p14:tracePt t="19745" x="7415213" y="2024063"/>
          <p14:tracePt t="19746" x="7405688" y="2039938"/>
          <p14:tracePt t="19751" x="7389813" y="2055813"/>
          <p14:tracePt t="19761" x="7373938" y="2081213"/>
          <p14:tracePt t="19779" x="7373938" y="2098675"/>
          <p14:tracePt t="19780" x="7356475" y="2114550"/>
          <p14:tracePt t="19783" x="7348538" y="2130425"/>
          <p14:tracePt t="19794" x="7348538" y="2155825"/>
          <p14:tracePt t="19812" x="7331075" y="2189163"/>
          <p14:tracePt t="19815" x="7331075" y="2206625"/>
          <p14:tracePt t="19827" x="7331075" y="2214563"/>
          <p14:tracePt t="19845" x="7315200" y="2230438"/>
          <p14:tracePt t="19847" x="7315200" y="2247900"/>
          <p14:tracePt t="19860" x="7315200" y="2263775"/>
          <p14:tracePt t="19878" x="7315200" y="2271713"/>
          <p14:tracePt t="19912" x="7315200" y="2289175"/>
          <p14:tracePt t="19913" x="7315200" y="2305050"/>
          <p14:tracePt t="19936" x="7315200" y="2322513"/>
          <p14:tracePt t="20017" x="7315200" y="2305050"/>
          <p14:tracePt t="20033" x="7315200" y="2289175"/>
          <p14:tracePt t="20045" x="7315200" y="2263775"/>
          <p14:tracePt t="20049" x="7331075" y="2230438"/>
          <p14:tracePt t="20060" x="7331075" y="2189163"/>
          <p14:tracePt t="20066" x="7331075" y="2173288"/>
          <p14:tracePt t="20078" x="7348538" y="2147888"/>
          <p14:tracePt t="20092" x="7356475" y="2073275"/>
          <p14:tracePt t="20098" x="7356475" y="2055813"/>
          <p14:tracePt t="20111" x="7356475" y="2024063"/>
          <p14:tracePt t="20126" x="7373938" y="1981200"/>
          <p14:tracePt t="20130" x="7373938" y="1965325"/>
          <p14:tracePt t="20145" x="7373938" y="1957388"/>
          <p14:tracePt t="20179" x="7356475" y="1957388"/>
          <p14:tracePt t="20186" x="7348538" y="1957388"/>
          <p14:tracePt t="20203" x="7331075" y="1957388"/>
          <p14:tracePt t="20211" x="7315200" y="1965325"/>
          <p14:tracePt t="20219" x="7299325" y="1998663"/>
          <p14:tracePt t="20227" x="7281863" y="2014538"/>
          <p14:tracePt t="20235" x="7273925" y="2039938"/>
          <p14:tracePt t="20245" x="7256463" y="2073275"/>
          <p14:tracePt t="20260" x="7240588" y="2081213"/>
          <p14:tracePt t="20261" x="7224713" y="2098675"/>
          <p14:tracePt t="20267" x="7224713" y="2130425"/>
          <p14:tracePt t="20280" x="7224713" y="2147888"/>
          <p14:tracePt t="20293" x="7224713" y="2155825"/>
          <p14:tracePt t="20300" x="7224713" y="2173288"/>
          <p14:tracePt t="20312" x="7224713" y="2189163"/>
          <p14:tracePt t="20332" x="7224713" y="2206625"/>
          <p14:tracePt t="20364" x="7240588" y="2214563"/>
          <p14:tracePt t="20376" x="7256463" y="2214563"/>
          <p14:tracePt t="20395" x="7281863" y="2214563"/>
          <p14:tracePt t="20397" x="7315200" y="2206625"/>
          <p14:tracePt t="21948" x="7315200" y="2189163"/>
          <p14:tracePt t="21972" x="7315200" y="2173288"/>
          <p14:tracePt t="21988" x="7315200" y="2155825"/>
          <p14:tracePt t="22012" x="7315200" y="2147888"/>
          <p14:tracePt t="22029" x="7315200" y="2130425"/>
          <p14:tracePt t="22053" x="7315200" y="2114550"/>
          <p14:tracePt t="22077" x="7315200" y="2098675"/>
          <p14:tracePt t="22095" x="7315200" y="2081213"/>
          <p14:tracePt t="22117" x="7331075" y="2073275"/>
          <p14:tracePt t="22133" x="7331075" y="2055813"/>
          <p14:tracePt t="22497" x="7331075" y="2039938"/>
          <p14:tracePt t="22505" x="7331075" y="2024063"/>
          <p14:tracePt t="22513" x="7331075" y="1998663"/>
          <p14:tracePt t="22521" x="7331075" y="1981200"/>
          <p14:tracePt t="22529" x="7331075" y="1965325"/>
          <p14:tracePt t="22543" x="7331075" y="1957388"/>
          <p14:tracePt t="22546" x="7331075" y="1939925"/>
          <p14:tracePt t="22561" x="7348538" y="1906588"/>
          <p14:tracePt t="22562" x="7348538" y="1890713"/>
          <p14:tracePt t="22575" x="7348538" y="1882775"/>
          <p14:tracePt t="22578" x="7356475" y="1865313"/>
          <p14:tracePt t="22595" x="7356475" y="1849438"/>
          <p14:tracePt t="22596" x="7373938" y="1831975"/>
          <p14:tracePt t="22610" x="7373938" y="1824038"/>
          <p14:tracePt t="22611" x="7389813" y="1774825"/>
          <p14:tracePt t="22958" x="7389813" y="1790700"/>
          <p14:tracePt t="22966" x="7373938" y="1808163"/>
          <p14:tracePt t="22974" x="7373938" y="1824038"/>
          <p14:tracePt t="22982" x="7356475" y="1831975"/>
          <p14:tracePt t="23011" x="7348538" y="1865313"/>
          <p14:tracePt t="23014" x="7331075" y="1882775"/>
          <p14:tracePt t="23025" x="7331075" y="1890713"/>
          <p14:tracePt t="23045" x="7299325" y="1906588"/>
          <p14:tracePt t="23047" x="7299325" y="1924050"/>
          <p14:tracePt t="23079" x="7281863" y="1939925"/>
          <p14:tracePt t="23095" x="7281863" y="1957388"/>
          <p14:tracePt t="23143" x="7273925" y="1957388"/>
          <p14:tracePt t="23208" x="7256463" y="1957388"/>
          <p14:tracePt t="23264" x="7256463" y="1939925"/>
          <p14:tracePt t="23305" x="7240588" y="1939925"/>
          <p14:tracePt t="23337" x="7240588" y="1924050"/>
          <p14:tracePt t="23442" x="7224713" y="1924050"/>
          <p14:tracePt t="23466" x="7215188" y="1957388"/>
          <p14:tracePt t="23477" x="7199313" y="1981200"/>
          <p14:tracePt t="23483" x="7181850" y="1998663"/>
          <p14:tracePt t="23495" x="7158038" y="2055813"/>
          <p14:tracePt t="23499" x="7140575" y="2098675"/>
          <p14:tracePt t="23510" x="7107238" y="2155825"/>
          <p14:tracePt t="23528" x="7050088" y="2289175"/>
          <p14:tracePt t="23531" x="7024688" y="2363788"/>
          <p14:tracePt t="23543" x="7008813" y="2454275"/>
          <p14:tracePt t="23561" x="6958013" y="2644775"/>
          <p14:tracePt t="23564" x="6934200" y="2728913"/>
          <p14:tracePt t="23577" x="6916738" y="2819400"/>
          <p14:tracePt t="23595" x="6892925" y="3051175"/>
          <p14:tracePt t="23597" x="6875463" y="3159125"/>
          <p14:tracePt t="23610" x="6875463" y="3259138"/>
          <p14:tracePt t="23628" x="6859588" y="3482975"/>
          <p14:tracePt t="23629" x="6842125" y="3582988"/>
          <p14:tracePt t="23636" x="6842125" y="3681413"/>
          <p14:tracePt t="23644" x="6842125" y="3773488"/>
          <p14:tracePt t="23662" x="6842125" y="3863975"/>
          <p14:tracePt t="23663" x="6842125" y="3946525"/>
          <p14:tracePt t="23669" x="6842125" y="4021138"/>
          <p14:tracePt t="23677" x="6842125" y="4097338"/>
          <p14:tracePt t="23695" x="6842125" y="4171950"/>
          <p14:tracePt t="23696" x="6842125" y="4229100"/>
          <p14:tracePt t="23701" x="6842125" y="4262438"/>
          <p14:tracePt t="27611" x="6842125" y="4246563"/>
          <p14:tracePt t="27628" x="6842125" y="4171950"/>
          <p14:tracePt t="27654" x="6892925" y="3979863"/>
          <p14:tracePt t="27655" x="6958013" y="3673475"/>
          <p14:tracePt t="27662" x="7065963" y="3375025"/>
          <p14:tracePt t="27670" x="7158038" y="3125788"/>
          <p14:tracePt t="27680" x="7199313" y="2994025"/>
          <p14:tracePt t="27694" x="7373938" y="2554288"/>
          <p14:tracePt t="27694" x="7505700" y="2230438"/>
          <p14:tracePt t="27702" x="7564438" y="2081213"/>
          <p14:tracePt t="27713" x="7696200" y="1766888"/>
          <p14:tracePt t="27726" x="7904163" y="1235075"/>
          <p14:tracePt t="27727" x="7962900" y="1103313"/>
          <p14:tracePt t="27735" x="8094663" y="838200"/>
          <p14:tracePt t="27746" x="8210550" y="604838"/>
          <p14:tracePt t="27760" x="8269288" y="514350"/>
          <p14:tracePt t="27761" x="8359775" y="339725"/>
          <p14:tracePt t="27767" x="8443913" y="223838"/>
          <p14:tracePt t="27779" x="8475663" y="190500"/>
          <p14:tracePt t="28066" x="8501063" y="190500"/>
          <p14:tracePt t="28074" x="8534400" y="174625"/>
          <p14:tracePt t="28082" x="8567738" y="157163"/>
          <p14:tracePt t="28093" x="8609013" y="149225"/>
          <p14:tracePt t="28098" x="8650288" y="115888"/>
          <p14:tracePt t="28111" x="8724900" y="100013"/>
          <p14:tracePt t="28126" x="8874125" y="333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AA5E-2CCE-0AA9-49A2-C29DA730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Convolutional Neural Network (CNN)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A4CF3-74B5-1F42-5003-860D03344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064" y="2066544"/>
            <a:ext cx="5534797" cy="273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55A70-BB95-729D-D2E2-A3311B599E9E}"/>
              </a:ext>
            </a:extLst>
          </p:cNvPr>
          <p:cNvSpPr txBox="1"/>
          <p:nvPr/>
        </p:nvSpPr>
        <p:spPr>
          <a:xfrm>
            <a:off x="10070896" y="5561289"/>
            <a:ext cx="15824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>
                <a:latin typeface="Arial" panose="020B0604020202020204" pitchFamily="34" charset="0"/>
                <a:cs typeface="Arial" panose="020B0604020202020204" pitchFamily="34" charset="0"/>
              </a:rPr>
              <a:t>CNN Architecture:  Source: Balaji, S. Medium</a:t>
            </a:r>
          </a:p>
        </p:txBody>
      </p:sp>
      <p:pic>
        <p:nvPicPr>
          <p:cNvPr id="50" name="Audio 49">
            <a:extLst>
              <a:ext uri="{FF2B5EF4-FFF2-40B4-BE49-F238E27FC236}">
                <a16:creationId xmlns:a16="http://schemas.microsoft.com/office/drawing/2014/main" id="{E06AC8D5-49C4-1EDD-91EA-045B5CAD7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69"/>
    </mc:Choice>
    <mc:Fallback>
      <p:transition spd="slow" advTm="51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5B957CFC-E9B2-4BC8-BD75-9F3B5E338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C2136-281C-292E-F3CB-82DD3906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499"/>
            <a:ext cx="7566660" cy="912587"/>
          </a:xfrm>
        </p:spPr>
        <p:txBody>
          <a:bodyPr>
            <a:normAutofit/>
          </a:bodyPr>
          <a:lstStyle/>
          <a:p>
            <a:r>
              <a:rPr lang="en-GB" sz="3200"/>
              <a:t>Objective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F784426-8AB9-43C9-8340-281290602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B96E92E-4D99-41CA-848E-4028B6DA2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2DC54E3-5585-4368-0B93-E7A6640BE6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472331"/>
              </p:ext>
            </p:extLst>
          </p:nvPr>
        </p:nvGraphicFramePr>
        <p:xfrm>
          <a:off x="647700" y="2191657"/>
          <a:ext cx="10896600" cy="365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5" name="Audio 34">
            <a:extLst>
              <a:ext uri="{FF2B5EF4-FFF2-40B4-BE49-F238E27FC236}">
                <a16:creationId xmlns:a16="http://schemas.microsoft.com/office/drawing/2014/main" id="{26693D90-3298-83B4-2EE5-494C90E6F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0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4"/>
    </mc:Choice>
    <mc:Fallback>
      <p:transition spd="slow" advTm="13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63C18A9-3F84-4083-BC63-C5C44FE28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D8E0C-9A04-3862-FF96-8021FE608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GB"/>
              <a:t>Examining the data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3C2E3E6-EA6C-40C1-8196-9E8691274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63ED2-E340-1AAB-A0F3-C1991344F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>
            <a:normAutofit/>
          </a:bodyPr>
          <a:lstStyle/>
          <a:p>
            <a:r>
              <a:rPr lang="en-GB"/>
              <a:t>The shape of train (</a:t>
            </a:r>
            <a:r>
              <a:rPr lang="en-GB" err="1"/>
              <a:t>X_train</a:t>
            </a:r>
            <a:r>
              <a:rPr lang="en-GB"/>
              <a:t>): (50000, 32, 32, 3)</a:t>
            </a:r>
          </a:p>
          <a:p>
            <a:r>
              <a:rPr lang="en-GB"/>
              <a:t>The shape of train label (</a:t>
            </a:r>
            <a:r>
              <a:rPr lang="en-GB" err="1"/>
              <a:t>y_train</a:t>
            </a:r>
            <a:r>
              <a:rPr lang="en-GB"/>
              <a:t>): (50000, 1)</a:t>
            </a:r>
          </a:p>
          <a:p>
            <a:r>
              <a:rPr lang="en-GB"/>
              <a:t>The shape of test (</a:t>
            </a:r>
            <a:r>
              <a:rPr lang="en-GB" err="1"/>
              <a:t>X_test</a:t>
            </a:r>
            <a:r>
              <a:rPr lang="en-GB"/>
              <a:t>): (10000, 32, 32, 3)</a:t>
            </a:r>
          </a:p>
          <a:p>
            <a:r>
              <a:rPr lang="en-GB"/>
              <a:t>The shape of </a:t>
            </a:r>
            <a:r>
              <a:rPr lang="en-GB" err="1"/>
              <a:t>test_label</a:t>
            </a:r>
            <a:r>
              <a:rPr lang="en-GB"/>
              <a:t>(</a:t>
            </a:r>
            <a:r>
              <a:rPr lang="en-GB" err="1"/>
              <a:t>y_test</a:t>
            </a:r>
            <a:r>
              <a:rPr lang="en-GB"/>
              <a:t>): (10000, 1)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4FAB2-9B54-E325-4B8D-937F640A1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08" b="2"/>
          <a:stretch/>
        </p:blipFill>
        <p:spPr>
          <a:xfrm>
            <a:off x="6747404" y="952500"/>
            <a:ext cx="4804105" cy="511818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E0E5CC-C40E-4EC4-8C9B-0CBB46A7C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udio 27">
            <a:extLst>
              <a:ext uri="{FF2B5EF4-FFF2-40B4-BE49-F238E27FC236}">
                <a16:creationId xmlns:a16="http://schemas.microsoft.com/office/drawing/2014/main" id="{B7021529-B71C-983E-4D10-432B201BB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45"/>
    </mc:Choice>
    <mc:Fallback xmlns="">
      <p:transition spd="slow" advTm="53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" x="6561138" y="1682750"/>
          <p14:tracePt t="43" x="6518275" y="1708150"/>
          <p14:tracePt t="48" x="6477000" y="1741488"/>
          <p14:tracePt t="56" x="6443663" y="1757363"/>
          <p14:tracePt t="71" x="6419850" y="1782763"/>
          <p14:tracePt t="87" x="6345238" y="1824038"/>
          <p14:tracePt t="104" x="6303963" y="1857375"/>
          <p14:tracePt t="104" x="6253163" y="1882775"/>
          <p14:tracePt t="105" x="6229350" y="1898650"/>
          <p14:tracePt t="121" x="6196013" y="1931988"/>
          <p14:tracePt t="122" x="6170613" y="1957388"/>
          <p14:tracePt t="137" x="6137275" y="1990725"/>
          <p14:tracePt t="138" x="6080125" y="2032000"/>
          <p14:tracePt t="154" x="6054725" y="2065338"/>
          <p14:tracePt t="13010" x="6021388" y="2065338"/>
          <p14:tracePt t="13022" x="6005513" y="2073275"/>
          <p14:tracePt t="13038" x="5946775" y="2106613"/>
          <p14:tracePt t="13055" x="5880100" y="2130425"/>
          <p14:tracePt t="13071" x="5789613" y="2189163"/>
          <p14:tracePt t="13088" x="5730875" y="2222500"/>
          <p14:tracePt t="13105" x="5656263" y="2263775"/>
          <p14:tracePt t="13121" x="5640388" y="2281238"/>
          <p14:tracePt t="13122" x="5614988" y="2297113"/>
          <p14:tracePt t="13123" x="5581650" y="2312988"/>
          <p14:tracePt t="13139" x="5540375" y="2322513"/>
          <p14:tracePt t="13155" x="5507038" y="2338388"/>
          <p14:tracePt t="13461" x="5499100" y="2338388"/>
          <p14:tracePt t="13469" x="5481638" y="2338388"/>
          <p14:tracePt t="13477" x="5465763" y="2338388"/>
          <p14:tracePt t="13485" x="5440363" y="2338388"/>
          <p14:tracePt t="13493" x="5424488" y="2338388"/>
          <p14:tracePt t="13503" x="5391150" y="2355850"/>
          <p14:tracePt t="13509" x="5365750" y="2355850"/>
          <p14:tracePt t="13519" x="5324475" y="2371725"/>
          <p14:tracePt t="13536" x="5216525" y="2397125"/>
          <p14:tracePt t="13553" x="5118100" y="2430463"/>
          <p14:tracePt t="13569" x="5000625" y="2438400"/>
          <p14:tracePt t="13586" x="4851400" y="2487613"/>
          <p14:tracePt t="13603" x="4711700" y="2528888"/>
          <p14:tracePt t="13619" x="4560888" y="2587625"/>
          <p14:tracePt t="13636" x="4429125" y="2644775"/>
          <p14:tracePt t="13653" x="4313238" y="2686050"/>
          <p14:tracePt t="13670" x="4238625" y="2719388"/>
          <p14:tracePt t="13686" x="4154488" y="2760663"/>
          <p14:tracePt t="13687" x="4138613" y="2778125"/>
          <p14:tracePt t="13703" x="4097338" y="2794000"/>
          <p14:tracePt t="13704" x="4079875" y="2811463"/>
          <p14:tracePt t="13720" x="4048125" y="2811463"/>
          <p14:tracePt t="13720" x="4030663" y="2819400"/>
          <p14:tracePt t="13737" x="4022725" y="2819400"/>
          <p14:tracePt t="13737" x="4005263" y="2836863"/>
          <p14:tracePt t="13753" x="3973513" y="2852738"/>
          <p14:tracePt t="13771" x="3963988" y="2852738"/>
          <p14:tracePt t="13787" x="3930650" y="2868613"/>
          <p14:tracePt t="13803" x="3873500" y="2878138"/>
          <p14:tracePt t="13820" x="3814763" y="2911475"/>
          <p14:tracePt t="13837" x="3740150" y="2927350"/>
          <p14:tracePt t="13853" x="3683000" y="2968625"/>
          <p14:tracePt t="13870" x="3608388" y="2994025"/>
          <p14:tracePt t="13887" x="3549650" y="3027363"/>
          <p14:tracePt t="13903" x="3492500" y="3060700"/>
          <p14:tracePt t="13921" x="3449638" y="3101975"/>
          <p14:tracePt t="13937" x="3433763" y="3101975"/>
          <p14:tracePt t="13938" x="3416300" y="3117850"/>
          <p14:tracePt t="13939" x="3408363" y="3117850"/>
          <p14:tracePt t="13954" x="3392488" y="3125788"/>
          <p14:tracePt t="14139" x="3408363" y="3125788"/>
          <p14:tracePt t="14155" x="3416300" y="3125788"/>
          <p14:tracePt t="14163" x="3449638" y="3125788"/>
          <p14:tracePt t="14171" x="3467100" y="3125788"/>
          <p14:tracePt t="14179" x="3475038" y="3125788"/>
          <p14:tracePt t="14187" x="3508375" y="3143250"/>
          <p14:tracePt t="14196" x="3541713" y="3143250"/>
          <p14:tracePt t="14204" x="3549650" y="3143250"/>
          <p14:tracePt t="14219" x="3582988" y="3159125"/>
          <p14:tracePt t="14236" x="3608388" y="3159125"/>
          <p14:tracePt t="14236" x="3657600" y="3159125"/>
          <p14:tracePt t="14253" x="3683000" y="3159125"/>
          <p14:tracePt t="14253" x="3716338" y="3176588"/>
          <p14:tracePt t="14269" x="3724275" y="3176588"/>
          <p14:tracePt t="14270" x="3757613" y="3176588"/>
          <p14:tracePt t="14286" x="3790950" y="3176588"/>
          <p14:tracePt t="14303" x="3798888" y="3176588"/>
          <p14:tracePt t="14303" x="3814763" y="3184525"/>
          <p14:tracePt t="14319" x="3832225" y="3184525"/>
          <p14:tracePt t="17019" x="3856038" y="3184525"/>
          <p14:tracePt t="17036" x="3873500" y="3184525"/>
          <p14:tracePt t="24039" x="3930650" y="3184525"/>
          <p14:tracePt t="24055" x="4079875" y="3176588"/>
          <p14:tracePt t="24071" x="4221163" y="3176588"/>
          <p14:tracePt t="24088" x="4370388" y="3143250"/>
          <p14:tracePt t="24105" x="4560888" y="3117850"/>
          <p14:tracePt t="24121" x="4735513" y="3101975"/>
          <p14:tracePt t="24137" x="4776788" y="3084513"/>
          <p14:tracePt t="24139" x="4835525" y="3084513"/>
          <p14:tracePt t="24139" x="4892675" y="3068638"/>
          <p14:tracePt t="24155" x="4943475" y="3060700"/>
          <p14:tracePt t="24156" x="4967288" y="3060700"/>
          <p14:tracePt t="24171" x="5018088" y="3060700"/>
          <p14:tracePt t="24172" x="5041900" y="3060700"/>
          <p14:tracePt t="24188" x="5075238" y="3060700"/>
          <p14:tracePt t="24189" x="5084763" y="3043238"/>
          <p14:tracePt t="24205" x="5100638" y="3043238"/>
          <p14:tracePt t="24206" x="5133975" y="3043238"/>
          <p14:tracePt t="24221" x="5141913" y="3043238"/>
          <p14:tracePt t="24222" x="5159375" y="3043238"/>
          <p14:tracePt t="24239" x="5175250" y="3043238"/>
          <p14:tracePt t="24255" x="5192713" y="3043238"/>
          <p14:tracePt t="24256" x="5200650" y="3043238"/>
          <p14:tracePt t="24271" x="5216525" y="3043238"/>
          <p14:tracePt t="24272" x="5249863" y="3043238"/>
          <p14:tracePt t="24288" x="5267325" y="3043238"/>
          <p14:tracePt t="24289" x="5275263" y="3043238"/>
          <p14:tracePt t="24304" x="5349875" y="3060700"/>
          <p14:tracePt t="24322" x="5424488" y="3068638"/>
          <p14:tracePt t="24338" x="5481638" y="3084513"/>
          <p14:tracePt t="24355" x="5556250" y="3117850"/>
          <p14:tracePt t="24371" x="5614988" y="3125788"/>
          <p14:tracePt t="24387" x="5640388" y="3143250"/>
          <p14:tracePt t="24388" x="5673725" y="3143250"/>
          <p14:tracePt t="24389" x="5697538" y="3143250"/>
          <p14:tracePt t="24404" x="5730875" y="3159125"/>
          <p14:tracePt t="24421" x="5748338" y="3159125"/>
          <p14:tracePt t="24422" x="5756275" y="3159125"/>
          <p14:tracePt t="24422" x="5756275" y="3176588"/>
          <p14:tracePt t="24438" x="5772150" y="3176588"/>
          <p14:tracePt t="24456" x="5789613" y="3176588"/>
          <p14:tracePt t="24478" x="5805488" y="3176588"/>
          <p14:tracePt t="33573" x="5756275" y="3200400"/>
          <p14:tracePt t="33588" x="5730875" y="3233738"/>
          <p14:tracePt t="33589" x="5673725" y="3275013"/>
          <p14:tracePt t="33605" x="5581650" y="3367088"/>
          <p14:tracePt t="33605" x="5499100" y="3433763"/>
          <p14:tracePt t="33621" x="5424488" y="3490913"/>
          <p14:tracePt t="33622" x="5324475" y="3582988"/>
          <p14:tracePt t="33638" x="5267325" y="3624263"/>
          <p14:tracePt t="33639" x="5084763" y="3740150"/>
          <p14:tracePt t="33655" x="4959350" y="3830638"/>
          <p14:tracePt t="33655" x="4827588" y="3905250"/>
          <p14:tracePt t="33671" x="4586288" y="4021138"/>
          <p14:tracePt t="33688" x="4238625" y="4154488"/>
          <p14:tracePt t="33704" x="4030663" y="4213225"/>
          <p14:tracePt t="33721" x="3798888" y="4237038"/>
          <p14:tracePt t="33738" x="3598863" y="4254500"/>
          <p14:tracePt t="33755" x="3416300" y="4270375"/>
          <p14:tracePt t="33771" x="3317875" y="4270375"/>
          <p14:tracePt t="33787" x="3259138" y="4270375"/>
          <p14:tracePt t="33788" x="3217863" y="4270375"/>
          <p14:tracePt t="33789" x="3160713" y="4270375"/>
          <p14:tracePt t="33805" x="3127375" y="4270375"/>
          <p14:tracePt t="33806" x="3086100" y="4287838"/>
          <p14:tracePt t="33821" x="3027363" y="4287838"/>
          <p14:tracePt t="33822" x="2994025" y="4295775"/>
          <p14:tracePt t="33838" x="2952750" y="4295775"/>
          <p14:tracePt t="33839" x="2911475" y="4311650"/>
          <p14:tracePt t="33855" x="2860675" y="4329113"/>
          <p14:tracePt t="33856" x="2819400" y="4344988"/>
          <p14:tracePt t="33871" x="2795588" y="4344988"/>
          <p14:tracePt t="33872" x="2720975" y="4352925"/>
          <p14:tracePt t="33888" x="2703513" y="4370388"/>
          <p14:tracePt t="33889" x="2679700" y="4386263"/>
          <p14:tracePt t="33905" x="2628900" y="4403725"/>
          <p14:tracePt t="33906" x="2587625" y="4403725"/>
          <p14:tracePt t="33921" x="2554288" y="4419600"/>
          <p14:tracePt t="33922" x="2528888" y="4419600"/>
          <p14:tracePt t="33938" x="2471738" y="4427538"/>
          <p14:tracePt t="33956" x="2430463" y="4445000"/>
          <p14:tracePt t="33972" x="2379663" y="4460875"/>
          <p14:tracePt t="33988" x="2355850" y="4478338"/>
          <p14:tracePt t="34005" x="2338388" y="4478338"/>
          <p14:tracePt t="34022" x="2322513" y="4478338"/>
          <p14:tracePt t="34113" x="2338388" y="4478338"/>
          <p14:tracePt t="34120" x="2355850" y="4478338"/>
          <p14:tracePt t="34128" x="2379663" y="4460875"/>
          <p14:tracePt t="34136" x="2413000" y="4460875"/>
          <p14:tracePt t="34143" x="2430463" y="4460875"/>
          <p14:tracePt t="34153" x="2471738" y="4445000"/>
          <p14:tracePt t="34170" x="2546350" y="4445000"/>
          <p14:tracePt t="34186" x="2587625" y="4445000"/>
          <p14:tracePt t="34203" x="2620963" y="4445000"/>
          <p14:tracePt t="34220" x="2628900" y="4445000"/>
          <p14:tracePt t="34236" x="2646363" y="4445000"/>
          <p14:tracePt t="34297" x="2628900" y="4445000"/>
          <p14:tracePt t="34305" x="2620963" y="4445000"/>
          <p14:tracePt t="34313" x="2603500" y="4445000"/>
          <p14:tracePt t="34321" x="2587625" y="4445000"/>
          <p14:tracePt t="34336" x="2571750" y="4445000"/>
          <p14:tracePt t="34353" x="2546350" y="4427538"/>
          <p14:tracePt t="34369" x="2528888" y="4419600"/>
          <p14:tracePt t="34370" x="2513013" y="4419600"/>
          <p14:tracePt t="34403" x="2513013" y="4403725"/>
          <p14:tracePt t="34483" x="2513013" y="4386263"/>
          <p14:tracePt t="34499" x="2528888" y="4386263"/>
          <p14:tracePt t="34523" x="2546350" y="4386263"/>
          <p14:tracePt t="34555" x="2554288" y="4386263"/>
          <p14:tracePt t="35646" x="2554288" y="4370388"/>
          <p14:tracePt t="35654" x="2554288" y="4352925"/>
          <p14:tracePt t="35662" x="2554288" y="4344988"/>
          <p14:tracePt t="35670" x="2554288" y="4329113"/>
          <p14:tracePt t="35678" x="2554288" y="4311650"/>
          <p14:tracePt t="35686" x="2546350" y="4295775"/>
          <p14:tracePt t="35703" x="2546350" y="4287838"/>
          <p14:tracePt t="35703" x="2546350" y="4270375"/>
          <p14:tracePt t="35719" x="2546350" y="4237038"/>
          <p14:tracePt t="35736" x="2528888" y="4213225"/>
          <p14:tracePt t="35753" x="2513013" y="4179888"/>
          <p14:tracePt t="35769" x="2513013" y="4154488"/>
          <p14:tracePt t="35786" x="2497138" y="4105275"/>
          <p14:tracePt t="35803" x="2487613" y="4064000"/>
          <p14:tracePt t="35819" x="2454275" y="4021138"/>
          <p14:tracePt t="35836" x="2438400" y="3946525"/>
          <p14:tracePt t="35853" x="2430463" y="3871913"/>
          <p14:tracePt t="35869" x="2430463" y="3830638"/>
          <p14:tracePt t="36704" x="2454275" y="3830638"/>
          <p14:tracePt t="36712" x="2497138" y="3830638"/>
          <p14:tracePt t="36720" x="2554288" y="3830638"/>
          <p14:tracePt t="36728" x="2687638" y="3830638"/>
          <p14:tracePt t="36736" x="2795588" y="3830638"/>
          <p14:tracePt t="36744" x="2935288" y="3830638"/>
          <p14:tracePt t="36753" x="3027363" y="3830638"/>
          <p14:tracePt t="36769" x="3259138" y="3830638"/>
          <p14:tracePt t="36770" x="3416300" y="3830638"/>
          <p14:tracePt t="36786" x="3492500" y="3830638"/>
          <p14:tracePt t="36786" x="3624263" y="3830638"/>
          <p14:tracePt t="36803" x="3856038" y="3830638"/>
          <p14:tracePt t="36819" x="4022725" y="3830638"/>
          <p14:tracePt t="36836" x="4097338" y="3848100"/>
          <p14:tracePt t="36853" x="4197350" y="3863975"/>
          <p14:tracePt t="36869" x="4271963" y="3871913"/>
          <p14:tracePt t="36886" x="4337050" y="3889375"/>
          <p14:tracePt t="36903" x="4370388" y="3905250"/>
          <p14:tracePt t="37180" x="4387850" y="3905250"/>
          <p14:tracePt t="37188" x="4429125" y="3905250"/>
          <p14:tracePt t="37196" x="4445000" y="3905250"/>
          <p14:tracePt t="37205" x="4486275" y="3905250"/>
          <p14:tracePt t="37213" x="4519613" y="3905250"/>
          <p14:tracePt t="37221" x="4545013" y="3905250"/>
          <p14:tracePt t="37236" x="4560888" y="3905250"/>
          <p14:tracePt t="37253" x="4578350" y="3905250"/>
          <p14:tracePt t="37253" x="4603750" y="3905250"/>
          <p14:tracePt t="37269" x="4619625" y="3905250"/>
          <p14:tracePt t="37303" x="4635500" y="3905250"/>
          <p14:tracePt t="39409" x="4652963" y="3905250"/>
          <p14:tracePt t="39419" x="4660900" y="3905250"/>
          <p14:tracePt t="39425" x="4694238" y="3905250"/>
          <p14:tracePt t="39433" x="4711700" y="3905250"/>
          <p14:tracePt t="39442" x="4719638" y="3905250"/>
          <p14:tracePt t="39450" x="4735513" y="3889375"/>
          <p14:tracePt t="39458" x="4752975" y="3889375"/>
          <p14:tracePt t="39469" x="4768850" y="3889375"/>
          <p14:tracePt t="39486" x="4794250" y="3889375"/>
          <p14:tracePt t="39503" x="4827588" y="3889375"/>
          <p14:tracePt t="39520" x="4835525" y="3889375"/>
          <p14:tracePt t="39536" x="4851400" y="3889375"/>
          <p14:tracePt t="39553" x="4868863" y="3889375"/>
          <p14:tracePt t="39569" x="4884738" y="3889375"/>
          <p14:tracePt t="39586" x="4892675" y="3889375"/>
          <p14:tracePt t="39619" x="4910138" y="3889375"/>
          <p14:tracePt t="39636" x="4926013" y="3889375"/>
          <p14:tracePt t="40047" x="4943475" y="3889375"/>
          <p14:tracePt t="40063" x="4959350" y="3889375"/>
          <p14:tracePt t="40072" x="4984750" y="3889375"/>
          <p14:tracePt t="40080" x="5000625" y="3889375"/>
          <p14:tracePt t="40088" x="5018088" y="3889375"/>
          <p14:tracePt t="40096" x="5026025" y="3889375"/>
          <p14:tracePt t="40104" x="5041900" y="3889375"/>
          <p14:tracePt t="40136" x="5059363" y="3889375"/>
          <p14:tracePt t="40136" x="5084763" y="3889375"/>
          <p14:tracePt t="40153" x="5100638" y="3889375"/>
          <p14:tracePt t="40170" x="5118100" y="3889375"/>
          <p14:tracePt t="40186" x="5133975" y="3889375"/>
          <p14:tracePt t="40203" x="5141913" y="3889375"/>
          <p14:tracePt t="40219" x="5175250" y="3889375"/>
          <p14:tracePt t="40236" x="5192713" y="3889375"/>
          <p14:tracePt t="40253" x="5216525" y="3889375"/>
          <p14:tracePt t="40269" x="5267325" y="3889375"/>
          <p14:tracePt t="40286" x="5291138" y="3889375"/>
          <p14:tracePt t="40303" x="5324475" y="3889375"/>
          <p14:tracePt t="40320" x="5349875" y="3889375"/>
          <p14:tracePt t="40336" x="5383213" y="3889375"/>
          <p14:tracePt t="40353" x="5407025" y="3889375"/>
          <p14:tracePt t="40369" x="5424488" y="3889375"/>
          <p14:tracePt t="40386" x="5440363" y="3889375"/>
          <p14:tracePt t="40475" x="5448300" y="3889375"/>
          <p14:tracePt t="40516" x="5465763" y="3889375"/>
          <p14:tracePt t="43353" x="5481638" y="3889375"/>
          <p14:tracePt t="43370" x="5573713" y="3848100"/>
          <p14:tracePt t="43386" x="5697538" y="3797300"/>
          <p14:tracePt t="43403" x="5938838" y="3732213"/>
          <p14:tracePt t="43420" x="6129338" y="3698875"/>
          <p14:tracePt t="43437" x="6461125" y="3673475"/>
          <p14:tracePt t="43454" x="6767513" y="3673475"/>
          <p14:tracePt t="43470" x="7073900" y="3673475"/>
          <p14:tracePt t="43487" x="7356475" y="3740150"/>
          <p14:tracePt t="43504" x="7531100" y="3789363"/>
          <p14:tracePt t="43520" x="7631113" y="3814763"/>
          <p14:tracePt t="43521" x="7729538" y="3848100"/>
          <p14:tracePt t="43522" x="7821613" y="3871913"/>
          <p14:tracePt t="43538" x="7978775" y="3905250"/>
          <p14:tracePt t="43554" x="8012113" y="3905250"/>
          <p14:tracePt t="43876" x="8012113" y="3889375"/>
          <p14:tracePt t="43885" x="8012113" y="3863975"/>
          <p14:tracePt t="43892" x="8027988" y="3814763"/>
          <p14:tracePt t="43900" x="8037513" y="3789363"/>
          <p14:tracePt t="43908" x="8069263" y="3740150"/>
          <p14:tracePt t="43916" x="8086725" y="3698875"/>
          <p14:tracePt t="43924" x="8112125" y="3640138"/>
          <p14:tracePt t="43936" x="8143875" y="3598863"/>
          <p14:tracePt t="43953" x="8169275" y="3541713"/>
          <p14:tracePt t="43971" x="8202613" y="3467100"/>
          <p14:tracePt t="43986" x="8228013" y="3408363"/>
          <p14:tracePt t="44003" x="8243888" y="3349625"/>
          <p14:tracePt t="44019" x="8261350" y="3292475"/>
          <p14:tracePt t="44036" x="8277225" y="3241675"/>
          <p14:tracePt t="44053" x="8277225" y="3217863"/>
          <p14:tracePt t="44070" x="8285163" y="3176588"/>
          <p14:tracePt t="44070" x="8285163" y="3159125"/>
          <p14:tracePt t="44086" x="8285163" y="3125788"/>
          <p14:tracePt t="48840" x="8318500" y="3117850"/>
          <p14:tracePt t="48855" x="8418513" y="3060700"/>
          <p14:tracePt t="48872" x="8493125" y="3009900"/>
          <p14:tracePt t="48873" x="8550275" y="2986088"/>
          <p14:tracePt t="48888" x="8593138" y="2935288"/>
          <p14:tracePt t="48889" x="8642350" y="2927350"/>
          <p14:tracePt t="48905" x="8699500" y="2878138"/>
          <p14:tracePt t="48921" x="8742363" y="2852738"/>
          <p14:tracePt t="48938" x="8799513" y="2811463"/>
          <p14:tracePt t="48956" x="8840788" y="2778125"/>
          <p14:tracePt t="48972" x="8858250" y="2760663"/>
          <p14:tracePt t="48987" x="8858250" y="2736850"/>
          <p14:tracePt t="49004" x="8874125" y="2686050"/>
          <p14:tracePt t="49021" x="8874125" y="2662238"/>
          <p14:tracePt t="49022" x="8874125" y="2628900"/>
          <p14:tracePt t="49022" x="8858250" y="2603500"/>
          <p14:tracePt t="49038" x="8840788" y="2570163"/>
          <p14:tracePt t="49039" x="8816975" y="2528888"/>
          <p14:tracePt t="49055" x="8799513" y="2471738"/>
          <p14:tracePt t="49055" x="8775700" y="2430463"/>
          <p14:tracePt t="49072" x="8716963" y="2312988"/>
          <p14:tracePt t="49088" x="8683625" y="2238375"/>
          <p14:tracePt t="49089" x="8642350" y="2181225"/>
          <p14:tracePt t="49105" x="8593138" y="2073275"/>
          <p14:tracePt t="49122" x="8567738" y="2032000"/>
          <p14:tracePt t="49123" x="8534400" y="1973263"/>
          <p14:tracePt t="49138" x="8526463" y="1949450"/>
          <p14:tracePt t="49139" x="8509000" y="1916113"/>
          <p14:tracePt t="49155" x="8493125" y="1882775"/>
          <p14:tracePt t="49155" x="8467725" y="1857375"/>
          <p14:tracePt t="49171" x="8451850" y="1800225"/>
          <p14:tracePt t="49732" x="8451850" y="1782763"/>
          <p14:tracePt t="49740" x="8451850" y="1766888"/>
          <p14:tracePt t="49748" x="8451850" y="1757363"/>
          <p14:tracePt t="49764" x="8434388" y="1741488"/>
          <p14:tracePt t="49772" x="8434388" y="1725613"/>
          <p14:tracePt t="49780" x="8434388" y="1708150"/>
          <p14:tracePt t="49796" x="8434388" y="1700213"/>
          <p14:tracePt t="49813" x="8434388" y="1682750"/>
          <p14:tracePt t="49837" x="8434388" y="1666875"/>
          <p14:tracePt t="49853" x="8434388" y="1651000"/>
          <p14:tracePt t="49870" x="8434388" y="1633538"/>
          <p14:tracePt t="49877" x="8434388" y="1625600"/>
          <p14:tracePt t="49886" x="8434388" y="1608138"/>
          <p14:tracePt t="49903" x="8451850" y="1592263"/>
          <p14:tracePt t="49920" x="8451850" y="1576388"/>
          <p14:tracePt t="49936" x="8451850" y="1566863"/>
          <p14:tracePt t="49954" x="8451850" y="1533525"/>
          <p14:tracePt t="49971" x="8467725" y="1509713"/>
          <p14:tracePt t="49986" x="8467725" y="1492250"/>
          <p14:tracePt t="50003" x="8467725" y="1458913"/>
          <p14:tracePt t="50020" x="8467725" y="1450975"/>
          <p14:tracePt t="50037" x="8467725" y="1435100"/>
          <p14:tracePt t="50053" x="8467725" y="1417638"/>
          <p14:tracePt t="50070" x="8467725" y="1401763"/>
          <p14:tracePt t="50087" x="8467725" y="1393825"/>
          <p14:tracePt t="50103" x="8467725" y="1376363"/>
          <p14:tracePt t="50104" x="8467725" y="1360488"/>
          <p14:tracePt t="50104" x="8467725" y="1343025"/>
          <p14:tracePt t="50120" x="8467725" y="1327150"/>
          <p14:tracePt t="50137" x="8467725" y="1285875"/>
          <p14:tracePt t="50153" x="8467725" y="1260475"/>
          <p14:tracePt t="50154" x="8467725" y="1227138"/>
          <p14:tracePt t="50170" x="8467725" y="1152525"/>
          <p14:tracePt t="50187" x="8467725" y="1077913"/>
          <p14:tracePt t="50203" x="8475663" y="1011238"/>
          <p14:tracePt t="50220" x="8475663" y="936625"/>
          <p14:tracePt t="50238" x="8475663" y="895350"/>
          <p14:tracePt t="50254" x="8467725" y="838200"/>
          <p14:tracePt t="50271" x="8401050" y="787400"/>
          <p14:tracePt t="50287" x="8359775" y="763588"/>
          <p14:tracePt t="50304" x="8285163" y="746125"/>
          <p14:tracePt t="50321" x="8228013" y="746125"/>
          <p14:tracePt t="50337" x="8202613" y="746125"/>
          <p14:tracePt t="50338" x="8186738" y="746125"/>
          <p14:tracePt t="50339" x="8161338" y="746125"/>
          <p14:tracePt t="50354" x="8128000" y="746125"/>
          <p14:tracePt t="50355" x="8094663" y="746125"/>
          <p14:tracePt t="50371" x="8069263" y="746125"/>
          <p14:tracePt t="50388" x="8037513" y="763588"/>
          <p14:tracePt t="50404" x="8027988" y="771525"/>
          <p14:tracePt t="50572" x="8037513" y="771525"/>
          <p14:tracePt t="50580" x="8053388" y="787400"/>
          <p14:tracePt t="50588" x="8086725" y="787400"/>
          <p14:tracePt t="50596" x="8169275" y="820738"/>
          <p14:tracePt t="50604" x="8243888" y="838200"/>
          <p14:tracePt t="50612" x="8343900" y="862013"/>
          <p14:tracePt t="50620" x="8467725" y="895350"/>
          <p14:tracePt t="50636" x="8609013" y="920750"/>
          <p14:tracePt t="50637" x="8742363" y="954088"/>
          <p14:tracePt t="50653" x="8956675" y="1011238"/>
          <p14:tracePt t="50670" x="9197975" y="1095375"/>
          <p14:tracePt t="50686" x="9372600" y="1152525"/>
          <p14:tracePt t="50703" x="9512300" y="1211263"/>
          <p14:tracePt t="50719" x="9588500" y="1244600"/>
          <p14:tracePt t="50736" x="9637713" y="1260475"/>
          <p14:tracePt t="51121" x="9637713" y="1244600"/>
          <p14:tracePt t="51129" x="9637713" y="1211263"/>
          <p14:tracePt t="51137" x="9645650" y="1169988"/>
          <p14:tracePt t="51145" x="9663113" y="1127125"/>
          <p14:tracePt t="51153" x="9704388" y="1020763"/>
          <p14:tracePt t="51162" x="9753600" y="936625"/>
          <p14:tracePt t="51170" x="9794875" y="838200"/>
          <p14:tracePt t="51186" x="9886950" y="688975"/>
          <p14:tracePt t="51203" x="9944100" y="588963"/>
          <p14:tracePt t="51203" x="10002838" y="496888"/>
          <p14:tracePt t="51220" x="10059988" y="323850"/>
          <p14:tracePt t="51476" x="10059988" y="306388"/>
          <p14:tracePt t="51485" x="10059988" y="282575"/>
          <p14:tracePt t="51493" x="10059988" y="265113"/>
          <p14:tracePt t="51501" x="10059988" y="231775"/>
          <p14:tracePt t="51509" x="10059988" y="207963"/>
          <p14:tracePt t="51517" x="10059988" y="157163"/>
          <p14:tracePt t="51525" x="10059988" y="115888"/>
          <p14:tracePt t="51536" x="10059988" y="587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BB9B1F2-665B-4FBB-ACC6-BEE3112BF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8D2B4-2766-BE6F-F156-C70E5733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59" cy="1766587"/>
          </a:xfrm>
        </p:spPr>
        <p:txBody>
          <a:bodyPr>
            <a:normAutofit/>
          </a:bodyPr>
          <a:lstStyle/>
          <a:p>
            <a:r>
              <a:rPr lang="en-GB" dirty="0"/>
              <a:t>Distribution of data and data preparation.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F20DFB-5301-4092-ACCB-8FB5CBDE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94961-AAA2-E3B0-BE73-6B8391F2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895600"/>
            <a:ext cx="5547359" cy="3240268"/>
          </a:xfrm>
        </p:spPr>
        <p:txBody>
          <a:bodyPr>
            <a:normAutofit/>
          </a:bodyPr>
          <a:lstStyle/>
          <a:p>
            <a:r>
              <a:rPr lang="en-GB"/>
              <a:t>10 classes, equally distributed in training and test set.</a:t>
            </a:r>
          </a:p>
          <a:p>
            <a:r>
              <a:rPr lang="en-GB"/>
              <a:t>Data preparation</a:t>
            </a:r>
          </a:p>
          <a:p>
            <a:pPr lvl="1"/>
            <a:r>
              <a:rPr lang="en-GB"/>
              <a:t>Normalise the data.</a:t>
            </a:r>
          </a:p>
          <a:p>
            <a:pPr lvl="1"/>
            <a:r>
              <a:rPr lang="en-GB"/>
              <a:t>Change labels of </a:t>
            </a:r>
            <a:r>
              <a:rPr lang="en-GB" err="1"/>
              <a:t>y_train</a:t>
            </a:r>
            <a:r>
              <a:rPr lang="en-GB"/>
              <a:t> and </a:t>
            </a:r>
            <a:r>
              <a:rPr lang="en-GB" err="1"/>
              <a:t>y_test</a:t>
            </a:r>
            <a:r>
              <a:rPr lang="en-GB"/>
              <a:t> into categorical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B50C9-ADDA-FF14-B13D-016C95E41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682" y="1368449"/>
            <a:ext cx="4812827" cy="1564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7F86B-07CA-A2F4-F0DA-C7FCFCE6A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570" y="3997218"/>
            <a:ext cx="4802730" cy="1572893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A269EEA-1BDB-4A4E-A4F0-C1250954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extLst>
              <a:ext uri="{FF2B5EF4-FFF2-40B4-BE49-F238E27FC236}">
                <a16:creationId xmlns:a16="http://schemas.microsoft.com/office/drawing/2014/main" id="{ABC51B71-9F6E-A11F-8513-8807DFA19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65"/>
    </mc:Choice>
    <mc:Fallback xmlns="">
      <p:transition spd="slow" advTm="4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1461CB7-62ED-4795-A634-D387EE9C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CB81F-BD72-F33C-D5F9-CE5C9C74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GB" sz="4400"/>
              <a:t>Validation Set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B41ABC-012E-4DF8-A240-44161B32B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92B4A-88FB-C8FD-EAED-BFC90EA0F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/>
              <a:t>Splitting original training data into a new training and validation set, the validation set will be 20% of training data.</a:t>
            </a:r>
          </a:p>
          <a:p>
            <a:pPr>
              <a:lnSpc>
                <a:spcPct val="110000"/>
              </a:lnSpc>
            </a:pPr>
            <a:r>
              <a:rPr lang="en-GB"/>
              <a:t>Using </a:t>
            </a:r>
            <a:r>
              <a:rPr lang="en-GB" err="1"/>
              <a:t>train_test_split</a:t>
            </a:r>
            <a:r>
              <a:rPr lang="en-GB"/>
              <a:t> from </a:t>
            </a:r>
            <a:r>
              <a:rPr lang="en-GB" err="1"/>
              <a:t>sklearn</a:t>
            </a:r>
            <a:r>
              <a:rPr lang="en-GB"/>
              <a:t> to split data.</a:t>
            </a:r>
          </a:p>
          <a:p>
            <a:pPr>
              <a:lnSpc>
                <a:spcPct val="110000"/>
              </a:lnSpc>
            </a:pPr>
            <a:r>
              <a:rPr lang="en-GB"/>
              <a:t> The validation set will be 10,000 and training data will be 40,000.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854327-44B3-47A2-891B-0580ACB56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4B8FB1-A997-9100-301D-883C4B8CA4ED}"/>
              </a:ext>
            </a:extLst>
          </p:cNvPr>
          <p:cNvGrpSpPr/>
          <p:nvPr/>
        </p:nvGrpSpPr>
        <p:grpSpPr>
          <a:xfrm>
            <a:off x="4558230" y="3375816"/>
            <a:ext cx="6915150" cy="2197807"/>
            <a:chOff x="1107689" y="3477106"/>
            <a:chExt cx="8355292" cy="2655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C0E6-5A37-BC99-C8DD-E20BD71BAC4C}"/>
                </a:ext>
              </a:extLst>
            </p:cNvPr>
            <p:cNvSpPr/>
            <p:nvPr/>
          </p:nvSpPr>
          <p:spPr>
            <a:xfrm>
              <a:off x="1107689" y="3796782"/>
              <a:ext cx="2481943" cy="15582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9808">
                <a:spcAft>
                  <a:spcPts val="600"/>
                </a:spcAft>
              </a:pPr>
              <a:r>
                <a:rPr lang="en-GB" sz="147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Training dataset</a:t>
              </a:r>
              <a:endParaRPr lang="en-GB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E355984-BBB6-8180-09A3-90221FF06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111" y="4043363"/>
              <a:ext cx="3107693" cy="163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FCE881-9025-D728-A6C8-35669A43EA58}"/>
                </a:ext>
              </a:extLst>
            </p:cNvPr>
            <p:cNvSpPr/>
            <p:nvPr/>
          </p:nvSpPr>
          <p:spPr>
            <a:xfrm>
              <a:off x="6981037" y="3477106"/>
              <a:ext cx="2481943" cy="11325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9808">
                <a:spcAft>
                  <a:spcPts val="600"/>
                </a:spcAft>
              </a:pPr>
              <a:r>
                <a:rPr lang="en-GB" sz="147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New training data set (80%)</a:t>
              </a:r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F50316-0EFB-C338-FCC4-9B48F32F105F}"/>
                </a:ext>
              </a:extLst>
            </p:cNvPr>
            <p:cNvSpPr/>
            <p:nvPr/>
          </p:nvSpPr>
          <p:spPr>
            <a:xfrm>
              <a:off x="6981038" y="5000110"/>
              <a:ext cx="2481943" cy="113251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49808">
                <a:spcAft>
                  <a:spcPts val="600"/>
                </a:spcAft>
              </a:pPr>
              <a:r>
                <a:rPr lang="en-GB" sz="147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Validation Set (20%)</a:t>
              </a:r>
              <a:endParaRPr lang="en-GB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243F7-0D33-CB0E-979E-F95770D8CAEA}"/>
                </a:ext>
              </a:extLst>
            </p:cNvPr>
            <p:cNvCxnSpPr>
              <a:cxnSpLocks/>
            </p:cNvCxnSpPr>
            <p:nvPr/>
          </p:nvCxnSpPr>
          <p:spPr>
            <a:xfrm>
              <a:off x="3595111" y="4599111"/>
              <a:ext cx="3107693" cy="904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24F86FF-46D8-92A5-6765-B48E3DFDD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342" y="2040653"/>
            <a:ext cx="6954691" cy="673759"/>
          </a:xfrm>
          <a:prstGeom prst="rect">
            <a:avLst/>
          </a:prstGeom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A0869C7D-5A6C-61A2-FD23-6F582B82E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1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75"/>
    </mc:Choice>
    <mc:Fallback xmlns="">
      <p:transition spd="slow" advTm="41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C4B15E1-8643-4122-BC17-9DE123491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A3581-74E7-5F0C-B71C-A6E4021D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8404860" cy="7143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CNN – Baseline Model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1D576B-3782-47A1-8847-9E731C48B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14FB581-6A58-4B43-8121-6AA1567A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C1EA831-D8C8-259B-1060-41E657FD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1805933"/>
            <a:ext cx="5115259" cy="4099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02E80-37F9-EB61-1188-06193E682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033" y="2619376"/>
            <a:ext cx="5162550" cy="1838325"/>
          </a:xfrm>
          <a:prstGeom prst="rect">
            <a:avLst/>
          </a:prstGeom>
        </p:spPr>
      </p:pic>
      <p:pic>
        <p:nvPicPr>
          <p:cNvPr id="61" name="Audio 60">
            <a:extLst>
              <a:ext uri="{FF2B5EF4-FFF2-40B4-BE49-F238E27FC236}">
                <a16:creationId xmlns:a16="http://schemas.microsoft.com/office/drawing/2014/main" id="{DD77B528-BF96-F8C2-858A-FC3429A8F8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74"/>
    </mc:Choice>
    <mc:Fallback xmlns="">
      <p:transition spd="slow" advTm="158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0" x="9637713" y="15875"/>
          <p14:tracePt t="748" x="9604375" y="15875"/>
          <p14:tracePt t="756" x="9571038" y="33338"/>
          <p14:tracePt t="765" x="9563100" y="41275"/>
          <p14:tracePt t="772" x="9529763" y="74613"/>
          <p14:tracePt t="780" x="9504363" y="90488"/>
          <p14:tracePt t="788" x="9455150" y="133350"/>
          <p14:tracePt t="797" x="9396413" y="174625"/>
          <p14:tracePt t="813" x="9331325" y="215900"/>
          <p14:tracePt t="813" x="9264650" y="282575"/>
          <p14:tracePt t="829" x="9139238" y="365125"/>
          <p14:tracePt t="846" x="9023350" y="465138"/>
          <p14:tracePt t="863" x="8899525" y="555625"/>
          <p14:tracePt t="879" x="8799513" y="646113"/>
          <p14:tracePt t="896" x="8716963" y="730250"/>
          <p14:tracePt t="913" x="8642350" y="804863"/>
          <p14:tracePt t="929" x="8567738" y="862013"/>
          <p14:tracePt t="946" x="8526463" y="920750"/>
          <p14:tracePt t="963" x="8475663" y="954088"/>
          <p14:tracePt t="980" x="8451850" y="995363"/>
          <p14:tracePt t="996" x="8418513" y="1011238"/>
          <p14:tracePt t="1013" x="8401050" y="1020763"/>
          <p14:tracePt t="1030" x="8393113" y="1052513"/>
          <p14:tracePt t="1046" x="8359775" y="1069975"/>
          <p14:tracePt t="1063" x="8335963" y="1077913"/>
          <p14:tracePt t="1079" x="8302625" y="1077913"/>
          <p14:tracePt t="1080" x="8243888" y="1111250"/>
          <p14:tracePt t="1096" x="8218488" y="1111250"/>
          <p14:tracePt t="1097" x="8169275" y="1127125"/>
          <p14:tracePt t="1114" x="8112125" y="1144588"/>
          <p14:tracePt t="1114" x="8053388" y="1152525"/>
          <p14:tracePt t="1130" x="7953375" y="1185863"/>
          <p14:tracePt t="1147" x="7837488" y="1227138"/>
          <p14:tracePt t="1164" x="7804150" y="1227138"/>
          <p14:tracePt t="1165" x="7747000" y="1260475"/>
          <p14:tracePt t="1181" x="7672388" y="1268413"/>
          <p14:tracePt t="1197" x="7631113" y="1285875"/>
          <p14:tracePt t="1214" x="7613650" y="1301750"/>
          <p14:tracePt t="1231" x="7605713" y="1319213"/>
          <p14:tracePt t="19833" x="7588250" y="1319213"/>
          <p14:tracePt t="19835" x="7556500" y="1319213"/>
          <p14:tracePt t="19850" x="7531100" y="1319213"/>
          <p14:tracePt t="19851" x="7497763" y="1327150"/>
          <p14:tracePt t="19866" x="7472363" y="1327150"/>
          <p14:tracePt t="19867" x="7415213" y="1343025"/>
          <p14:tracePt t="19882" x="7340600" y="1376363"/>
          <p14:tracePt t="19883" x="7248525" y="1401763"/>
          <p14:tracePt t="19899" x="7091363" y="1450975"/>
          <p14:tracePt t="19900" x="6991350" y="1492250"/>
          <p14:tracePt t="19915" x="6859588" y="1533525"/>
          <p14:tracePt t="19916" x="6710363" y="1576388"/>
          <p14:tracePt t="19932" x="6635750" y="1608138"/>
          <p14:tracePt t="19933" x="6518275" y="1633538"/>
          <p14:tracePt t="19949" x="6402388" y="1700213"/>
          <p14:tracePt t="19950" x="6286500" y="1741488"/>
          <p14:tracePt t="19966" x="6170613" y="1766888"/>
          <p14:tracePt t="19967" x="6062663" y="1816100"/>
          <p14:tracePt t="19983" x="5995988" y="1841500"/>
          <p14:tracePt t="19984" x="5962650" y="1857375"/>
          <p14:tracePt t="19999" x="5846763" y="1898650"/>
          <p14:tracePt t="20015" x="5772150" y="1931988"/>
          <p14:tracePt t="20032" x="5730875" y="1957388"/>
          <p14:tracePt t="20049" x="5697538" y="1973263"/>
          <p14:tracePt t="20065" x="5689600" y="1990725"/>
          <p14:tracePt t="20083" x="5689600" y="2006600"/>
          <p14:tracePt t="20228" x="5697538" y="2006600"/>
          <p14:tracePt t="20244" x="5715000" y="2006600"/>
          <p14:tracePt t="20252" x="5748338" y="2006600"/>
          <p14:tracePt t="20260" x="5772150" y="2006600"/>
          <p14:tracePt t="20268" x="5805488" y="2014538"/>
          <p14:tracePt t="20276" x="5888038" y="2047875"/>
          <p14:tracePt t="20284" x="5938838" y="2065338"/>
          <p14:tracePt t="20296" x="6062663" y="2073275"/>
          <p14:tracePt t="20313" x="6303963" y="2106613"/>
          <p14:tracePt t="20329" x="6577013" y="2122488"/>
          <p14:tracePt t="20346" x="6784975" y="2122488"/>
          <p14:tracePt t="20363" x="7050088" y="2130425"/>
          <p14:tracePt t="20380" x="7232650" y="2130425"/>
          <p14:tracePt t="20396" x="7356475" y="2130425"/>
          <p14:tracePt t="20413" x="7439025" y="2130425"/>
          <p14:tracePt t="20429" x="7456488" y="2130425"/>
          <p14:tracePt t="20430" x="7480300" y="2130425"/>
          <p14:tracePt t="20470" x="7456488" y="2130425"/>
          <p14:tracePt t="20480" x="7415213" y="2130425"/>
          <p14:tracePt t="20497" x="7281863" y="2122488"/>
          <p14:tracePt t="20513" x="7032625" y="2106613"/>
          <p14:tracePt t="20530" x="6784975" y="2089150"/>
          <p14:tracePt t="20546" x="6577013" y="2073275"/>
          <p14:tracePt t="20563" x="6345238" y="2073275"/>
          <p14:tracePt t="20580" x="6137275" y="2073275"/>
          <p14:tracePt t="20596" x="6054725" y="2073275"/>
          <p14:tracePt t="20614" x="5946775" y="2073275"/>
          <p14:tracePt t="20631" x="5888038" y="2073275"/>
          <p14:tracePt t="20906" x="5846763" y="2073275"/>
          <p14:tracePt t="20914" x="5805488" y="2065338"/>
          <p14:tracePt t="20922" x="5756275" y="2047875"/>
          <p14:tracePt t="20931" x="5715000" y="2047875"/>
          <p14:tracePt t="20938" x="5581650" y="2014538"/>
          <p14:tracePt t="20947" x="5481638" y="2006600"/>
          <p14:tracePt t="20955" x="5349875" y="1990725"/>
          <p14:tracePt t="20963" x="5291138" y="1990725"/>
          <p14:tracePt t="20981" x="5159375" y="1990725"/>
          <p14:tracePt t="20981" x="4967288" y="1990725"/>
          <p14:tracePt t="20996" x="4776788" y="1990725"/>
          <p14:tracePt t="21013" x="4545013" y="1990725"/>
          <p14:tracePt t="21030" x="4370388" y="2006600"/>
          <p14:tracePt t="21046" x="4213225" y="2032000"/>
          <p14:tracePt t="21063" x="4079875" y="2065338"/>
          <p14:tracePt t="21079" x="3973513" y="2106613"/>
          <p14:tracePt t="21096" x="3889375" y="2181225"/>
          <p14:tracePt t="21113" x="3814763" y="2255838"/>
          <p14:tracePt t="21129" x="3757613" y="2338388"/>
          <p14:tracePt t="21146" x="3716338" y="2413000"/>
          <p14:tracePt t="21163" x="3683000" y="2487613"/>
          <p14:tracePt t="21180" x="3665538" y="2528888"/>
          <p14:tracePt t="21196" x="3657600" y="2570163"/>
          <p14:tracePt t="21213" x="3657600" y="2603500"/>
          <p14:tracePt t="21230" x="3698875" y="2620963"/>
          <p14:tracePt t="21247" x="3773488" y="2628900"/>
          <p14:tracePt t="21264" x="3873500" y="2628900"/>
          <p14:tracePt t="21281" x="3948113" y="2628900"/>
          <p14:tracePt t="21297" x="3989388" y="2628900"/>
          <p14:tracePt t="21298" x="4030663" y="2628900"/>
          <p14:tracePt t="21314" x="4097338" y="2603500"/>
          <p14:tracePt t="21331" x="4122738" y="2570163"/>
          <p14:tracePt t="21348" x="4154488" y="2546350"/>
          <p14:tracePt t="21365" x="4154488" y="2513013"/>
          <p14:tracePt t="21381" x="4164013" y="2513013"/>
          <p14:tracePt t="21398" x="4164013" y="2505075"/>
          <p14:tracePt t="21431" x="4105275" y="2505075"/>
          <p14:tracePt t="21447" x="4064000" y="2505075"/>
          <p14:tracePt t="21448" x="3963988" y="2505075"/>
          <p14:tracePt t="21465" x="3906838" y="2513013"/>
          <p14:tracePt t="21465" x="3848100" y="2562225"/>
          <p14:tracePt t="21481" x="3740150" y="2620963"/>
          <p14:tracePt t="21498" x="3683000" y="2662238"/>
          <p14:tracePt t="21498" x="3665538" y="2678113"/>
          <p14:tracePt t="21514" x="3641725" y="2703513"/>
          <p14:tracePt t="21515" x="3608388" y="2736850"/>
          <p14:tracePt t="21531" x="3582988" y="2752725"/>
          <p14:tracePt t="21532" x="3567113" y="2778125"/>
          <p14:tracePt t="21548" x="3549650" y="2794000"/>
          <p14:tracePt t="21564" x="3549650" y="2811463"/>
          <p14:tracePt t="21581" x="3541713" y="2811463"/>
          <p14:tracePt t="21803" x="3549650" y="2794000"/>
          <p14:tracePt t="21811" x="3567113" y="2778125"/>
          <p14:tracePt t="21819" x="3598863" y="2760663"/>
          <p14:tracePt t="21827" x="3624263" y="2752725"/>
          <p14:tracePt t="21835" x="3698875" y="2703513"/>
          <p14:tracePt t="21843" x="3773488" y="2662238"/>
          <p14:tracePt t="21851" x="3856038" y="2628900"/>
          <p14:tracePt t="21863" x="3973513" y="2603500"/>
          <p14:tracePt t="21879" x="4279900" y="2562225"/>
          <p14:tracePt t="21896" x="4868863" y="2562225"/>
          <p14:tracePt t="21913" x="5440363" y="2587625"/>
          <p14:tracePt t="21929" x="5888038" y="2703513"/>
          <p14:tracePt t="21946" x="6419850" y="2852738"/>
          <p14:tracePt t="21964" x="6743700" y="2952750"/>
          <p14:tracePt t="21980" x="6883400" y="3009900"/>
          <p14:tracePt t="21981" x="6924675" y="3027363"/>
          <p14:tracePt t="22247" x="6900863" y="3027363"/>
          <p14:tracePt t="22255" x="6867525" y="3027363"/>
          <p14:tracePt t="22263" x="6842125" y="3043238"/>
          <p14:tracePt t="22271" x="6808788" y="3060700"/>
          <p14:tracePt t="22280" x="6800850" y="3068638"/>
          <p14:tracePt t="22287" x="6743700" y="3084513"/>
          <p14:tracePt t="22296" x="6692900" y="3117850"/>
          <p14:tracePt t="22313" x="6592888" y="3184525"/>
          <p14:tracePt t="22330" x="6518275" y="3259138"/>
          <p14:tracePt t="22346" x="6477000" y="3316288"/>
          <p14:tracePt t="22363" x="6443663" y="3408363"/>
          <p14:tracePt t="22380" x="6443663" y="3524250"/>
          <p14:tracePt t="22396" x="6535738" y="3657600"/>
          <p14:tracePt t="22413" x="6726238" y="3830638"/>
          <p14:tracePt t="22430" x="6900863" y="3946525"/>
          <p14:tracePt t="22446" x="7116763" y="4064000"/>
          <p14:tracePt t="22463" x="7299325" y="4138613"/>
          <p14:tracePt t="22480" x="7397750" y="4171950"/>
          <p14:tracePt t="22496" x="7497763" y="4195763"/>
          <p14:tracePt t="22513" x="7588250" y="4213225"/>
          <p14:tracePt t="22530" x="7613650" y="4213225"/>
          <p14:tracePt t="22530" x="7662863" y="4213225"/>
          <p14:tracePt t="22546" x="7705725" y="4213225"/>
          <p14:tracePt t="22563" x="7721600" y="4213225"/>
          <p14:tracePt t="22581" x="7729538" y="4195763"/>
          <p14:tracePt t="22597" x="7729538" y="4179888"/>
          <p14:tracePt t="22614" x="7747000" y="4154488"/>
          <p14:tracePt t="22631" x="7747000" y="4121150"/>
          <p14:tracePt t="22647" x="7747000" y="4097338"/>
          <p14:tracePt t="22664" x="7747000" y="4064000"/>
          <p14:tracePt t="22681" x="7729538" y="4038600"/>
          <p14:tracePt t="22698" x="7688263" y="4005263"/>
          <p14:tracePt t="22714" x="7646988" y="3963988"/>
          <p14:tracePt t="22731" x="7605713" y="3946525"/>
          <p14:tracePt t="22748" x="7539038" y="3922713"/>
          <p14:tracePt t="22748" x="7513638" y="3922713"/>
          <p14:tracePt t="22765" x="7456488" y="3905250"/>
          <p14:tracePt t="22766" x="7415213" y="3889375"/>
          <p14:tracePt t="22782" x="7364413" y="3889375"/>
          <p14:tracePt t="22782" x="7340600" y="3889375"/>
          <p14:tracePt t="22798" x="7307263" y="3871913"/>
          <p14:tracePt t="22798" x="7265988" y="3871913"/>
          <p14:tracePt t="22815" x="7207250" y="3871913"/>
          <p14:tracePt t="22831" x="7150100" y="3871913"/>
          <p14:tracePt t="22848" x="7132638" y="3871913"/>
          <p14:tracePt t="22848" x="7116763" y="3871913"/>
          <p14:tracePt t="22864" x="7107238" y="3871913"/>
          <p14:tracePt t="22865" x="7091363" y="3871913"/>
          <p14:tracePt t="22897" x="7073900" y="3871913"/>
          <p14:tracePt t="22990" x="7073900" y="3863975"/>
          <p14:tracePt t="23006" x="7091363" y="3848100"/>
          <p14:tracePt t="23014" x="7107238" y="3830638"/>
          <p14:tracePt t="23022" x="7116763" y="3830638"/>
          <p14:tracePt t="23030" x="7132638" y="3814763"/>
          <p14:tracePt t="23038" x="7150100" y="3789363"/>
          <p14:tracePt t="23047" x="7165975" y="3773488"/>
          <p14:tracePt t="23063" x="7173913" y="3773488"/>
          <p14:tracePt t="23063" x="7191375" y="3756025"/>
          <p14:tracePt t="23080" x="7232650" y="3714750"/>
          <p14:tracePt t="23096" x="7248525" y="3698875"/>
          <p14:tracePt t="23097" x="7265988" y="3681413"/>
          <p14:tracePt t="23113" x="7281863" y="3657600"/>
          <p14:tracePt t="23114" x="7307263" y="3624263"/>
          <p14:tracePt t="23130" x="7340600" y="3582988"/>
          <p14:tracePt t="23146" x="7364413" y="3541713"/>
          <p14:tracePt t="23163" x="7397750" y="3508375"/>
          <p14:tracePt t="23180" x="7415213" y="3482975"/>
          <p14:tracePt t="23197" x="7415213" y="3467100"/>
          <p14:tracePt t="23213" x="7423150" y="3449638"/>
          <p14:tracePt t="23230" x="7423150" y="3433763"/>
          <p14:tracePt t="23247" x="7439025" y="3424238"/>
          <p14:tracePt t="23265" x="7439025" y="3408363"/>
          <p14:tracePt t="23280" x="7439025" y="3390900"/>
          <p14:tracePt t="23296" x="7423150" y="3375025"/>
          <p14:tracePt t="43418" x="7364413" y="3375025"/>
          <p14:tracePt t="43420" x="7323138" y="3390900"/>
          <p14:tracePt t="43434" x="7232650" y="3424238"/>
          <p14:tracePt t="43435" x="7132638" y="3467100"/>
          <p14:tracePt t="43449" x="6999288" y="3508375"/>
          <p14:tracePt t="43450" x="6859588" y="3565525"/>
          <p14:tracePt t="43466" x="6684963" y="3657600"/>
          <p14:tracePt t="43467" x="6494463" y="3732213"/>
          <p14:tracePt t="43482" x="6303963" y="3797300"/>
          <p14:tracePt t="43483" x="6080125" y="3871913"/>
          <p14:tracePt t="43499" x="5846763" y="3946525"/>
          <p14:tracePt t="43500" x="5630863" y="4021138"/>
          <p14:tracePt t="43516" x="5407025" y="4097338"/>
          <p14:tracePt t="43517" x="5175250" y="4138613"/>
          <p14:tracePt t="43532" x="4943475" y="4179888"/>
          <p14:tracePt t="43533" x="4735513" y="4213225"/>
          <p14:tracePt t="43549" x="4519613" y="4237038"/>
          <p14:tracePt t="43550" x="4411663" y="4254500"/>
          <p14:tracePt t="43566" x="4271963" y="4270375"/>
          <p14:tracePt t="43566" x="4122738" y="4270375"/>
          <p14:tracePt t="43582" x="4022725" y="4270375"/>
          <p14:tracePt t="43583" x="3973513" y="4270375"/>
          <p14:tracePt t="43599" x="3914775" y="4270375"/>
          <p14:tracePt t="43600" x="3856038" y="4254500"/>
          <p14:tracePt t="43616" x="3790950" y="4213225"/>
          <p14:tracePt t="43632" x="3740150" y="4154488"/>
          <p14:tracePt t="43649" x="3724275" y="4121150"/>
          <p14:tracePt t="43853" x="3716338" y="4121150"/>
          <p14:tracePt t="43861" x="3683000" y="4121150"/>
          <p14:tracePt t="43869" x="3641725" y="4097338"/>
          <p14:tracePt t="43877" x="3608388" y="4064000"/>
          <p14:tracePt t="43885" x="3567113" y="4021138"/>
          <p14:tracePt t="43893" x="3492500" y="3963988"/>
          <p14:tracePt t="43901" x="3408363" y="3871913"/>
          <p14:tracePt t="43913" x="3300413" y="3773488"/>
          <p14:tracePt t="43930" x="3168650" y="3657600"/>
          <p14:tracePt t="43946" x="2994025" y="3524250"/>
          <p14:tracePt t="43964" x="2852738" y="3433763"/>
          <p14:tracePt t="43981" x="2736850" y="3390900"/>
          <p14:tracePt t="43996" x="2679700" y="3367088"/>
          <p14:tracePt t="43997" x="2620963" y="3349625"/>
          <p14:tracePt t="44013" x="2497138" y="3316288"/>
          <p14:tracePt t="44030" x="2454275" y="3308350"/>
          <p14:tracePt t="44030" x="2413000" y="3292475"/>
          <p14:tracePt t="44031" x="2379663" y="3275013"/>
          <p14:tracePt t="44048" x="2305050" y="3241675"/>
          <p14:tracePt t="44064" x="2263775" y="3217863"/>
          <p14:tracePt t="44080" x="2239963" y="3200400"/>
          <p14:tracePt t="44097" x="2222500" y="3200400"/>
          <p14:tracePt t="44113" x="2206625" y="3184525"/>
          <p14:tracePt t="44130" x="2181225" y="3184525"/>
          <p14:tracePt t="44147" x="2165350" y="3176588"/>
          <p14:tracePt t="44164" x="2122488" y="3143250"/>
          <p14:tracePt t="44180" x="2090738" y="3125788"/>
          <p14:tracePt t="44197" x="2065338" y="3117850"/>
          <p14:tracePt t="44214" x="2016125" y="3084513"/>
          <p14:tracePt t="44231" x="1973263" y="3068638"/>
          <p14:tracePt t="44248" x="1931988" y="3068638"/>
          <p14:tracePt t="44264" x="1916113" y="3068638"/>
          <p14:tracePt t="44265" x="1882775" y="3060700"/>
          <p14:tracePt t="44265" x="1874838" y="3060700"/>
          <p14:tracePt t="44281" x="1857375" y="3060700"/>
          <p14:tracePt t="44282" x="1824038" y="3060700"/>
          <p14:tracePt t="44298" x="1800225" y="3060700"/>
          <p14:tracePt t="44299" x="1766888" y="3060700"/>
          <p14:tracePt t="44315" x="1741488" y="3060700"/>
          <p14:tracePt t="44315" x="1708150" y="3060700"/>
          <p14:tracePt t="44332" x="1684338" y="3068638"/>
          <p14:tracePt t="44332" x="1625600" y="3101975"/>
          <p14:tracePt t="44349" x="1592263" y="3125788"/>
          <p14:tracePt t="44349" x="1566863" y="3159125"/>
          <p14:tracePt t="44365" x="1550988" y="3184525"/>
          <p14:tracePt t="44366" x="1535113" y="3217863"/>
          <p14:tracePt t="44383" x="1492250" y="3275013"/>
          <p14:tracePt t="44399" x="1460500" y="3333750"/>
          <p14:tracePt t="44415" x="1443038" y="3390900"/>
          <p14:tracePt t="44433" x="1443038" y="3433763"/>
          <p14:tracePt t="44448" x="1443038" y="3467100"/>
          <p14:tracePt t="44465" x="1443038" y="3490913"/>
          <p14:tracePt t="44482" x="1509713" y="3524250"/>
          <p14:tracePt t="44498" x="1566863" y="3541713"/>
          <p14:tracePt t="44499" x="1625600" y="3541713"/>
          <p14:tracePt t="44500" x="1692275" y="3549650"/>
          <p14:tracePt t="44515" x="1766888" y="3549650"/>
          <p14:tracePt t="44516" x="1874838" y="3549650"/>
          <p14:tracePt t="44531" x="1973263" y="3549650"/>
          <p14:tracePt t="44532" x="2073275" y="3549650"/>
          <p14:tracePt t="44549" x="2165350" y="3549650"/>
          <p14:tracePt t="44549" x="2189163" y="3549650"/>
          <p14:tracePt t="44565" x="2247900" y="3524250"/>
          <p14:tracePt t="44566" x="2338388" y="3490913"/>
          <p14:tracePt t="44582" x="2371725" y="3449638"/>
          <p14:tracePt t="44583" x="2397125" y="3424238"/>
          <p14:tracePt t="44599" x="2438400" y="3316288"/>
          <p14:tracePt t="44616" x="2454275" y="3275013"/>
          <p14:tracePt t="44616" x="2454275" y="3241675"/>
          <p14:tracePt t="44632" x="2454275" y="3200400"/>
          <p14:tracePt t="44633" x="2454275" y="3159125"/>
          <p14:tracePt t="44649" x="2454275" y="3117850"/>
          <p14:tracePt t="44650" x="2454275" y="3068638"/>
          <p14:tracePt t="44665" x="2454275" y="2986088"/>
          <p14:tracePt t="44682" x="2430463" y="2927350"/>
          <p14:tracePt t="44698" x="2371725" y="2878138"/>
          <p14:tracePt t="44715" x="2297113" y="2836863"/>
          <p14:tracePt t="44732" x="2206625" y="2836863"/>
          <p14:tracePt t="44748" x="2165350" y="2836863"/>
          <p14:tracePt t="44749" x="2122488" y="2836863"/>
          <p14:tracePt t="44750" x="2073275" y="2836863"/>
          <p14:tracePt t="44765" x="2032000" y="2868613"/>
          <p14:tracePt t="44766" x="1973263" y="2911475"/>
          <p14:tracePt t="44782" x="1916113" y="2952750"/>
          <p14:tracePt t="44783" x="1857375" y="3009900"/>
          <p14:tracePt t="44799" x="1766888" y="3125788"/>
          <p14:tracePt t="44816" x="1741488" y="3184525"/>
          <p14:tracePt t="44817" x="1692275" y="3241675"/>
          <p14:tracePt t="44832" x="1684338" y="3308350"/>
          <p14:tracePt t="44833" x="1651000" y="3375025"/>
          <p14:tracePt t="44849" x="1651000" y="3424238"/>
          <p14:tracePt t="44850" x="1651000" y="3490913"/>
          <p14:tracePt t="44866" x="1651000" y="3541713"/>
          <p14:tracePt t="44867" x="1651000" y="3598863"/>
          <p14:tracePt t="44882" x="1651000" y="3657600"/>
          <p14:tracePt t="44883" x="1666875" y="3698875"/>
          <p14:tracePt t="44899" x="1692275" y="3740150"/>
          <p14:tracePt t="44900" x="1741488" y="3789363"/>
          <p14:tracePt t="44916" x="1816100" y="3863975"/>
          <p14:tracePt t="44932" x="1916113" y="3905250"/>
          <p14:tracePt t="44949" x="2032000" y="3922713"/>
          <p14:tracePt t="44966" x="2165350" y="3922713"/>
          <p14:tracePt t="44985" x="2222500" y="3905250"/>
          <p14:tracePt t="44986" x="2355850" y="3797300"/>
          <p14:tracePt t="44999" x="2413000" y="3756025"/>
          <p14:tracePt t="45015" x="2454275" y="3714750"/>
          <p14:tracePt t="45016" x="2497138" y="3640138"/>
          <p14:tracePt t="45017" x="2546350" y="3598863"/>
          <p14:tracePt t="45032" x="2571750" y="3541713"/>
          <p14:tracePt t="45033" x="2603500" y="3467100"/>
          <p14:tracePt t="45049" x="2620963" y="3424238"/>
          <p14:tracePt t="45050" x="2646363" y="3349625"/>
          <p14:tracePt t="45065" x="2646363" y="3333750"/>
          <p14:tracePt t="45066" x="2662238" y="3275013"/>
          <p14:tracePt t="45082" x="2662238" y="3233738"/>
          <p14:tracePt t="45083" x="2662238" y="3184525"/>
          <p14:tracePt t="45099" x="2662238" y="3159125"/>
          <p14:tracePt t="45100" x="2662238" y="3117850"/>
          <p14:tracePt t="45116" x="2662238" y="3084513"/>
          <p14:tracePt t="45117" x="2662238" y="3068638"/>
          <p14:tracePt t="45133" x="2620963" y="3009900"/>
          <p14:tracePt t="45149" x="2587625" y="2986088"/>
          <p14:tracePt t="45150" x="2571750" y="2968625"/>
          <p14:tracePt t="45165" x="2546350" y="2952750"/>
          <p14:tracePt t="45166" x="2497138" y="2935288"/>
          <p14:tracePt t="45183" x="2413000" y="2927350"/>
          <p14:tracePt t="45199" x="2322513" y="2927350"/>
          <p14:tracePt t="45215" x="2239963" y="2927350"/>
          <p14:tracePt t="45232" x="2147888" y="2968625"/>
          <p14:tracePt t="45248" x="2073275" y="3027363"/>
          <p14:tracePt t="45265" x="1998663" y="3101975"/>
          <p14:tracePt t="45282" x="1957388" y="3159125"/>
          <p14:tracePt t="45298" x="1931988" y="3184525"/>
          <p14:tracePt t="45299" x="1916113" y="3241675"/>
          <p14:tracePt t="45300" x="1898650" y="3275013"/>
          <p14:tracePt t="45315" x="1882775" y="3316288"/>
          <p14:tracePt t="45316" x="1882775" y="3375025"/>
          <p14:tracePt t="45332" x="1882775" y="3424238"/>
          <p14:tracePt t="45333" x="1882775" y="3467100"/>
          <p14:tracePt t="45349" x="1882775" y="3565525"/>
          <p14:tracePt t="45366" x="1916113" y="3616325"/>
          <p14:tracePt t="45366" x="1957388" y="3673475"/>
          <p14:tracePt t="45382" x="2016125" y="3714750"/>
          <p14:tracePt t="45383" x="2065338" y="3740150"/>
          <p14:tracePt t="45399" x="2106613" y="3773488"/>
          <p14:tracePt t="45400" x="2189163" y="3789363"/>
          <p14:tracePt t="45416" x="2263775" y="3797300"/>
          <p14:tracePt t="45416" x="2338388" y="3797300"/>
          <p14:tracePt t="45432" x="2397125" y="3797300"/>
          <p14:tracePt t="45433" x="2454275" y="3773488"/>
          <p14:tracePt t="45449" x="2571750" y="3698875"/>
          <p14:tracePt t="45465" x="2646363" y="3598863"/>
          <p14:tracePt t="45483" x="2703513" y="3490913"/>
          <p14:tracePt t="45499" x="2720975" y="3375025"/>
          <p14:tracePt t="45516" x="2720975" y="3275013"/>
          <p14:tracePt t="45532" x="2720975" y="3217863"/>
          <p14:tracePt t="45533" x="2703513" y="3184525"/>
          <p14:tracePt t="45533" x="2662238" y="3143250"/>
          <p14:tracePt t="45549" x="2620963" y="3117850"/>
          <p14:tracePt t="45565" x="2546350" y="3084513"/>
          <p14:tracePt t="45566" x="2397125" y="3060700"/>
          <p14:tracePt t="45582" x="2322513" y="3060700"/>
          <p14:tracePt t="45583" x="2263775" y="3060700"/>
          <p14:tracePt t="45599" x="2189163" y="3060700"/>
          <p14:tracePt t="45600" x="2122488" y="3084513"/>
          <p14:tracePt t="45616" x="2065338" y="3125788"/>
          <p14:tracePt t="45617" x="1998663" y="3176588"/>
          <p14:tracePt t="45632" x="1957388" y="3217863"/>
          <p14:tracePt t="45633" x="1931988" y="3259138"/>
          <p14:tracePt t="45649" x="1898650" y="3316288"/>
          <p14:tracePt t="45650" x="1882775" y="3375025"/>
          <p14:tracePt t="45666" x="1882775" y="3467100"/>
          <p14:tracePt t="45682" x="1882775" y="3508375"/>
          <p14:tracePt t="45683" x="1882775" y="3549650"/>
          <p14:tracePt t="45699" x="1916113" y="3582988"/>
          <p14:tracePt t="45700" x="1941513" y="3624263"/>
          <p14:tracePt t="45715" x="2065338" y="3698875"/>
          <p14:tracePt t="45732" x="2239963" y="3756025"/>
          <p14:tracePt t="45748" x="2430463" y="3789363"/>
          <p14:tracePt t="45766" x="2587625" y="3789363"/>
          <p14:tracePt t="45782" x="2646363" y="3789363"/>
          <p14:tracePt t="45783" x="2679700" y="3773488"/>
          <p14:tracePt t="45784" x="2703513" y="3756025"/>
          <p14:tracePt t="45799" x="2744788" y="3732213"/>
          <p14:tracePt t="45815" x="2762250" y="3698875"/>
          <p14:tracePt t="45816" x="2778125" y="3673475"/>
          <p14:tracePt t="45817" x="2795588" y="3640138"/>
          <p14:tracePt t="45832" x="2795588" y="3616325"/>
          <p14:tracePt t="45833" x="2795588" y="3598863"/>
          <p14:tracePt t="45849" x="2795588" y="3549650"/>
          <p14:tracePt t="45850" x="2795588" y="3524250"/>
          <p14:tracePt t="45866" x="2744788" y="3467100"/>
          <p14:tracePt t="45882" x="2720975" y="3449638"/>
          <p14:tracePt t="45883" x="2662238" y="3433763"/>
          <p14:tracePt t="45899" x="2603500" y="3424238"/>
          <p14:tracePt t="45900" x="2528888" y="3424238"/>
          <p14:tracePt t="45916" x="2454275" y="3424238"/>
          <p14:tracePt t="45917" x="2397125" y="3424238"/>
          <p14:tracePt t="45933" x="2322513" y="3424238"/>
          <p14:tracePt t="45933" x="2263775" y="3424238"/>
          <p14:tracePt t="45949" x="2239963" y="3433763"/>
          <p14:tracePt t="45950" x="2189163" y="3449638"/>
          <p14:tracePt t="45966" x="2165350" y="3467100"/>
          <p14:tracePt t="45968" x="2132013" y="3482975"/>
          <p14:tracePt t="45985" x="2090738" y="3490913"/>
          <p14:tracePt t="45999" x="2090738" y="3508375"/>
          <p14:tracePt t="46015" x="2073275" y="3524250"/>
          <p14:tracePt t="46542" x="2090738" y="3524250"/>
          <p14:tracePt t="46550" x="2122488" y="3524250"/>
          <p14:tracePt t="46558" x="2147888" y="3541713"/>
          <p14:tracePt t="46566" x="2206625" y="3565525"/>
          <p14:tracePt t="46574" x="2263775" y="3582988"/>
          <p14:tracePt t="46582" x="2305050" y="3598863"/>
          <p14:tracePt t="46591" x="2371725" y="3624263"/>
          <p14:tracePt t="46599" x="2430463" y="3640138"/>
          <p14:tracePt t="46613" x="2487613" y="3673475"/>
          <p14:tracePt t="46630" x="2603500" y="3714750"/>
          <p14:tracePt t="46647" x="2736850" y="3756025"/>
          <p14:tracePt t="46663" x="2803525" y="3789363"/>
          <p14:tracePt t="46663" x="2952750" y="3848100"/>
          <p14:tracePt t="46680" x="3101975" y="3905250"/>
          <p14:tracePt t="47092" x="3109913" y="3905250"/>
          <p14:tracePt t="47099" x="3127375" y="3905250"/>
          <p14:tracePt t="47108" x="3143250" y="3905250"/>
          <p14:tracePt t="47116" x="3168650" y="3905250"/>
          <p14:tracePt t="47124" x="3184525" y="3905250"/>
          <p14:tracePt t="47132" x="3217863" y="3905250"/>
          <p14:tracePt t="47140" x="3235325" y="3905250"/>
          <p14:tracePt t="47148" x="3259138" y="3905250"/>
          <p14:tracePt t="47163" x="3276600" y="3905250"/>
          <p14:tracePt t="47180" x="3317875" y="3905250"/>
          <p14:tracePt t="47196" x="3333750" y="3905250"/>
          <p14:tracePt t="47197" x="3359150" y="3905250"/>
          <p14:tracePt t="47213" x="3392488" y="3905250"/>
          <p14:tracePt t="47230" x="3416300" y="3905250"/>
          <p14:tracePt t="47230" x="3433763" y="3905250"/>
          <p14:tracePt t="47246" x="3475038" y="3905250"/>
          <p14:tracePt t="47263" x="3524250" y="3905250"/>
          <p14:tracePt t="47280" x="3582988" y="3905250"/>
          <p14:tracePt t="47296" x="3641725" y="3905250"/>
          <p14:tracePt t="47313" x="3716338" y="3905250"/>
          <p14:tracePt t="47330" x="3790950" y="3905250"/>
          <p14:tracePt t="47346" x="3848100" y="3905250"/>
          <p14:tracePt t="47363" x="3889375" y="3922713"/>
          <p14:tracePt t="47380" x="3914775" y="3922713"/>
          <p14:tracePt t="47397" x="3930650" y="3922713"/>
          <p14:tracePt t="47430" x="3948113" y="3922713"/>
          <p14:tracePt t="48505" x="3948113" y="3930650"/>
          <p14:tracePt t="49143" x="3963988" y="3930650"/>
          <p14:tracePt t="49151" x="3989388" y="3930650"/>
          <p14:tracePt t="49159" x="4030663" y="3922713"/>
          <p14:tracePt t="49167" x="4079875" y="3922713"/>
          <p14:tracePt t="49175" x="4122738" y="3922713"/>
          <p14:tracePt t="49183" x="4164013" y="3905250"/>
          <p14:tracePt t="49192" x="4221163" y="3889375"/>
          <p14:tracePt t="49199" x="4279900" y="3889375"/>
          <p14:tracePt t="49213" x="4354513" y="3889375"/>
          <p14:tracePt t="49230" x="4503738" y="3871913"/>
          <p14:tracePt t="49247" x="4660900" y="3871913"/>
          <p14:tracePt t="49263" x="4827588" y="3871913"/>
          <p14:tracePt t="49280" x="4984750" y="3871913"/>
          <p14:tracePt t="49296" x="5059363" y="3871913"/>
          <p14:tracePt t="49297" x="5175250" y="3889375"/>
          <p14:tracePt t="49313" x="5249863" y="3889375"/>
          <p14:tracePt t="49314" x="5308600" y="3905250"/>
          <p14:tracePt t="49330" x="5383213" y="3922713"/>
          <p14:tracePt t="49347" x="5424488" y="3922713"/>
          <p14:tracePt t="49347" x="5465763" y="3930650"/>
          <p14:tracePt t="49363" x="5540375" y="3930650"/>
          <p14:tracePt t="49595" x="5556250" y="3930650"/>
          <p14:tracePt t="49603" x="5573713" y="3930650"/>
          <p14:tracePt t="49613" x="5581650" y="3930650"/>
          <p14:tracePt t="49619" x="5614988" y="3922713"/>
          <p14:tracePt t="49630" x="5640388" y="3905250"/>
          <p14:tracePt t="49636" x="5673725" y="3889375"/>
          <p14:tracePt t="49646" x="5689600" y="3889375"/>
          <p14:tracePt t="49663" x="5730875" y="3863975"/>
          <p14:tracePt t="49680" x="5772150" y="3848100"/>
          <p14:tracePt t="49696" x="5822950" y="3814763"/>
          <p14:tracePt t="49713" x="5830888" y="3814763"/>
          <p14:tracePt t="49730" x="5864225" y="3797300"/>
          <p14:tracePt t="49746" x="5864225" y="3789363"/>
          <p14:tracePt t="49781" x="5830888" y="3773488"/>
          <p14:tracePt t="49797" x="5805488" y="3773488"/>
          <p14:tracePt t="49805" x="5789613" y="3756025"/>
          <p14:tracePt t="49813" x="5772150" y="3756025"/>
          <p14:tracePt t="49830" x="5748338" y="3740150"/>
          <p14:tracePt t="49847" x="5730875" y="3732213"/>
          <p14:tracePt t="49863" x="5715000" y="3714750"/>
          <p14:tracePt t="49880" x="5697538" y="3681413"/>
          <p14:tracePt t="49896" x="5697538" y="3640138"/>
          <p14:tracePt t="49913" x="5715000" y="3598863"/>
          <p14:tracePt t="49930" x="5772150" y="3541713"/>
          <p14:tracePt t="49946" x="5880100" y="3482975"/>
          <p14:tracePt t="49964" x="5995988" y="3433763"/>
          <p14:tracePt t="49981" x="6111875" y="3390900"/>
          <p14:tracePt t="49997" x="6186488" y="3367088"/>
          <p14:tracePt t="50013" x="6253163" y="3333750"/>
          <p14:tracePt t="50030" x="6286500" y="3316288"/>
          <p14:tracePt t="50047" x="6311900" y="3308350"/>
          <p14:tracePt t="50063" x="6345238" y="3292475"/>
          <p14:tracePt t="50064" x="6345238" y="3275013"/>
          <p14:tracePt t="50080" x="6345238" y="3259138"/>
          <p14:tracePt t="50080" x="6345238" y="3241675"/>
          <p14:tracePt t="50097" x="6345238" y="3233738"/>
          <p14:tracePt t="50115" x="6327775" y="3217863"/>
          <p14:tracePt t="50131" x="6270625" y="3217863"/>
          <p14:tracePt t="50148" x="6186488" y="3217863"/>
          <p14:tracePt t="50164" x="6062663" y="3292475"/>
          <p14:tracePt t="50181" x="5980113" y="3408363"/>
          <p14:tracePt t="50198" x="5938838" y="3490913"/>
          <p14:tracePt t="50215" x="5921375" y="3624263"/>
          <p14:tracePt t="50231" x="5921375" y="3714750"/>
          <p14:tracePt t="50248" x="5962650" y="3756025"/>
          <p14:tracePt t="50265" x="6054725" y="3773488"/>
          <p14:tracePt t="50281" x="6111875" y="3789363"/>
          <p14:tracePt t="50282" x="6154738" y="3789363"/>
          <p14:tracePt t="50282" x="6211888" y="3789363"/>
          <p14:tracePt t="50298" x="6270625" y="3773488"/>
          <p14:tracePt t="50314" x="6327775" y="3740150"/>
          <p14:tracePt t="50315" x="6435725" y="3681413"/>
          <p14:tracePt t="50332" x="6461125" y="3657600"/>
          <p14:tracePt t="50332" x="6502400" y="3616325"/>
          <p14:tracePt t="50348" x="6551613" y="3524250"/>
          <p14:tracePt t="50365" x="6577013" y="3467100"/>
          <p14:tracePt t="50382" x="6592888" y="3390900"/>
          <p14:tracePt t="50398" x="6592888" y="3367088"/>
          <p14:tracePt t="50398" x="6592888" y="3349625"/>
          <p14:tracePt t="50415" x="6592888" y="3316288"/>
          <p14:tracePt t="50415" x="6577013" y="3308350"/>
          <p14:tracePt t="50431" x="6518275" y="3292475"/>
          <p14:tracePt t="50448" x="6461125" y="3292475"/>
          <p14:tracePt t="50465" x="6402388" y="3333750"/>
          <p14:tracePt t="50481" x="6345238" y="3433763"/>
          <p14:tracePt t="50499" x="6311900" y="3524250"/>
          <p14:tracePt t="50515" x="6303963" y="3616325"/>
          <p14:tracePt t="50531" x="6286500" y="3681413"/>
          <p14:tracePt t="50548" x="6286500" y="3732213"/>
          <p14:tracePt t="50565" x="6311900" y="3732213"/>
          <p14:tracePt t="50565" x="6361113" y="3740150"/>
          <p14:tracePt t="50566" x="6402388" y="3740150"/>
          <p14:tracePt t="50582" x="6443663" y="3740150"/>
          <p14:tracePt t="50582" x="6494463" y="3732213"/>
          <p14:tracePt t="50599" x="6535738" y="3698875"/>
          <p14:tracePt t="50599" x="6577013" y="3673475"/>
          <p14:tracePt t="50615" x="6651625" y="3598863"/>
          <p14:tracePt t="50632" x="6667500" y="3565525"/>
          <p14:tracePt t="50632" x="6684963" y="3541713"/>
          <p14:tracePt t="50648" x="6692900" y="3508375"/>
          <p14:tracePt t="50649" x="6710363" y="3482975"/>
          <p14:tracePt t="50665" x="6710363" y="3449638"/>
          <p14:tracePt t="50665" x="6710363" y="3424238"/>
          <p14:tracePt t="50681" x="6710363" y="3408363"/>
          <p14:tracePt t="50682" x="6710363" y="3390900"/>
          <p14:tracePt t="50699" x="6684963" y="3367088"/>
          <p14:tracePt t="50715" x="6635750" y="3367088"/>
          <p14:tracePt t="50732" x="6610350" y="3367088"/>
          <p14:tracePt t="50748" x="6577013" y="3390900"/>
          <p14:tracePt t="50765" x="6561138" y="3433763"/>
          <p14:tracePt t="50781" x="6561138" y="3482975"/>
          <p14:tracePt t="50798" x="6561138" y="3508375"/>
          <p14:tracePt t="50815" x="6561138" y="3524250"/>
          <p14:tracePt t="50816" x="6577013" y="3541713"/>
          <p14:tracePt t="50832" x="6592888" y="3541713"/>
          <p14:tracePt t="50848" x="6610350" y="3541713"/>
          <p14:tracePt t="50849" x="6610350" y="3549650"/>
          <p14:tracePt t="50865" x="6618288" y="3549650"/>
          <p14:tracePt t="51187" x="6635750" y="3549650"/>
          <p14:tracePt t="51196" x="6651625" y="3549650"/>
          <p14:tracePt t="51203" x="6667500" y="3541713"/>
          <p14:tracePt t="51211" x="6692900" y="3541713"/>
          <p14:tracePt t="51219" x="6710363" y="3524250"/>
          <p14:tracePt t="51227" x="6743700" y="3508375"/>
          <p14:tracePt t="51235" x="6767513" y="3490913"/>
          <p14:tracePt t="51246" x="6784975" y="3482975"/>
          <p14:tracePt t="51263" x="6808788" y="3467100"/>
          <p14:tracePt t="51280" x="6826250" y="3449638"/>
          <p14:tracePt t="51445" x="6808788" y="3449638"/>
          <p14:tracePt t="51647" x="6808788" y="3467100"/>
          <p14:tracePt t="51655" x="6808788" y="3482975"/>
          <p14:tracePt t="51663" x="6808788" y="3490913"/>
          <p14:tracePt t="51679" x="6800850" y="3524250"/>
          <p14:tracePt t="51687" x="6800850" y="3541713"/>
          <p14:tracePt t="51696" x="6800850" y="3549650"/>
          <p14:tracePt t="51703" x="6800850" y="3565525"/>
          <p14:tracePt t="51713" x="6784975" y="3582988"/>
          <p14:tracePt t="51730" x="6784975" y="3616325"/>
          <p14:tracePt t="51746" x="6784975" y="3624263"/>
          <p14:tracePt t="51763" x="6767513" y="3624263"/>
          <p14:tracePt t="54204" x="6751638" y="3624263"/>
          <p14:tracePt t="54213" x="6692900" y="3624263"/>
          <p14:tracePt t="54220" x="6610350" y="3624263"/>
          <p14:tracePt t="54228" x="6518275" y="3624263"/>
          <p14:tracePt t="54236" x="6402388" y="3624263"/>
          <p14:tracePt t="54247" x="6062663" y="3624263"/>
          <p14:tracePt t="54253" x="5822950" y="3640138"/>
          <p14:tracePt t="54263" x="5524500" y="3657600"/>
          <p14:tracePt t="54280" x="4868863" y="3681413"/>
          <p14:tracePt t="54296" x="4429125" y="3714750"/>
          <p14:tracePt t="54313" x="3930650" y="3714750"/>
          <p14:tracePt t="54330" x="3641725" y="3714750"/>
          <p14:tracePt t="54346" x="3375025" y="3698875"/>
          <p14:tracePt t="54363" x="3259138" y="3657600"/>
          <p14:tracePt t="54380" x="3160713" y="3582988"/>
          <p14:tracePt t="54584" x="3143250" y="3582988"/>
          <p14:tracePt t="54592" x="3109913" y="3582988"/>
          <p14:tracePt t="54600" x="3052763" y="3582988"/>
          <p14:tracePt t="54608" x="3009900" y="3582988"/>
          <p14:tracePt t="54616" x="2935288" y="3582988"/>
          <p14:tracePt t="54624" x="2894013" y="3582988"/>
          <p14:tracePt t="54632" x="2860675" y="3582988"/>
          <p14:tracePt t="54647" x="2836863" y="3582988"/>
          <p14:tracePt t="54663" x="2778125" y="3582988"/>
          <p14:tracePt t="54680" x="2762250" y="3565525"/>
          <p14:tracePt t="54696" x="2762250" y="3549650"/>
          <p14:tracePt t="54697" x="2762250" y="3508375"/>
          <p14:tracePt t="54713" x="2762250" y="3449638"/>
          <p14:tracePt t="54730" x="2803525" y="3408363"/>
          <p14:tracePt t="54747" x="2911475" y="3349625"/>
          <p14:tracePt t="54763" x="2952750" y="3316288"/>
          <p14:tracePt t="54764" x="3009900" y="3308350"/>
          <p14:tracePt t="54780" x="3109913" y="3275013"/>
          <p14:tracePt t="54797" x="3168650" y="3259138"/>
          <p14:tracePt t="54813" x="3243263" y="3233738"/>
          <p14:tracePt t="54830" x="3292475" y="3233738"/>
          <p14:tracePt t="54847" x="3351213" y="3217863"/>
          <p14:tracePt t="54863" x="3375025" y="3200400"/>
          <p14:tracePt t="54880" x="3416300" y="3200400"/>
          <p14:tracePt t="54897" x="3449638" y="3184525"/>
          <p14:tracePt t="54913" x="3467100" y="3184525"/>
          <p14:tracePt t="54930" x="3492500" y="3176588"/>
          <p14:tracePt t="54948" x="3524250" y="3159125"/>
          <p14:tracePt t="54948" x="3541713" y="3159125"/>
          <p14:tracePt t="54965" x="3549650" y="3143250"/>
          <p14:tracePt t="54965" x="3567113" y="3143250"/>
          <p14:tracePt t="54984" x="3582988" y="3125788"/>
          <p14:tracePt t="54998" x="3598863" y="3125788"/>
          <p14:tracePt t="55408" x="3582988" y="3125788"/>
          <p14:tracePt t="55416" x="3549650" y="3117850"/>
          <p14:tracePt t="55424" x="3541713" y="3117850"/>
          <p14:tracePt t="55432" x="3508375" y="3117850"/>
          <p14:tracePt t="55440" x="3475038" y="3101975"/>
          <p14:tracePt t="55448" x="3449638" y="3084513"/>
          <p14:tracePt t="55456" x="3416300" y="3068638"/>
          <p14:tracePt t="55464" x="3392488" y="3068638"/>
          <p14:tracePt t="55480" x="3375025" y="3060700"/>
          <p14:tracePt t="55481" x="3359150" y="3060700"/>
          <p14:tracePt t="55496" x="3351213" y="3043238"/>
          <p14:tracePt t="55497" x="3333750" y="3043238"/>
          <p14:tracePt t="55513" x="3317875" y="3043238"/>
          <p14:tracePt t="55530" x="3317875" y="3027363"/>
          <p14:tracePt t="55580" x="3317875" y="3009900"/>
          <p14:tracePt t="55597" x="3351213" y="3009900"/>
          <p14:tracePt t="55613" x="3392488" y="2994025"/>
          <p14:tracePt t="55630" x="3433763" y="2994025"/>
          <p14:tracePt t="55647" x="3492500" y="2994025"/>
          <p14:tracePt t="55663" x="3524250" y="2994025"/>
          <p14:tracePt t="55680" x="3549650" y="2994025"/>
          <p14:tracePt t="55697" x="3567113" y="2994025"/>
          <p14:tracePt t="55763" x="3549650" y="2994025"/>
          <p14:tracePt t="55771" x="3541713" y="2994025"/>
          <p14:tracePt t="55787" x="3524250" y="2994025"/>
          <p14:tracePt t="55803" x="3508375" y="2994025"/>
          <p14:tracePt t="55852" x="3492500" y="2994025"/>
          <p14:tracePt t="56773" x="3508375" y="2994025"/>
          <p14:tracePt t="56781" x="3524250" y="2994025"/>
          <p14:tracePt t="56789" x="3567113" y="2994025"/>
          <p14:tracePt t="56799" x="3608388" y="3009900"/>
          <p14:tracePt t="56805" x="3657600" y="3027363"/>
          <p14:tracePt t="56813" x="3698875" y="3043238"/>
          <p14:tracePt t="56821" x="3790950" y="3068638"/>
          <p14:tracePt t="56830" x="3873500" y="3101975"/>
          <p14:tracePt t="56847" x="4097338" y="3200400"/>
          <p14:tracePt t="61215" x="4105275" y="3200400"/>
          <p14:tracePt t="61232" x="4254500" y="3200400"/>
          <p14:tracePt t="61247" x="4403725" y="3184525"/>
          <p14:tracePt t="61265" x="4603750" y="3159125"/>
          <p14:tracePt t="61282" x="4711700" y="3143250"/>
          <p14:tracePt t="61283" x="4794250" y="3143250"/>
          <p14:tracePt t="61284" x="5018088" y="3117850"/>
          <p14:tracePt t="61299" x="5440363" y="3068638"/>
          <p14:tracePt t="61316" x="5880100" y="3043238"/>
          <p14:tracePt t="61334" x="6311900" y="3009900"/>
          <p14:tracePt t="61349" x="6618288" y="3009900"/>
          <p14:tracePt t="61366" x="6784975" y="3009900"/>
          <p14:tracePt t="61367" x="6942138" y="2994025"/>
          <p14:tracePt t="61382" x="7073900" y="2994025"/>
          <p14:tracePt t="61383" x="7165975" y="2986088"/>
          <p14:tracePt t="61399" x="7207250" y="2986088"/>
          <p14:tracePt t="61400" x="7299325" y="2968625"/>
          <p14:tracePt t="61416" x="7381875" y="2952750"/>
          <p14:tracePt t="61432" x="7456488" y="2952750"/>
          <p14:tracePt t="61449" x="7472363" y="2935288"/>
          <p14:tracePt t="61465" x="7480300" y="2935288"/>
          <p14:tracePt t="61483" x="7497763" y="2935288"/>
          <p14:tracePt t="61758" x="7480300" y="2935288"/>
          <p14:tracePt t="61766" x="7472363" y="2935288"/>
          <p14:tracePt t="61782" x="7439025" y="2935288"/>
          <p14:tracePt t="61790" x="7423150" y="2935288"/>
          <p14:tracePt t="61798" x="7415213" y="2952750"/>
          <p14:tracePt t="61807" x="7364413" y="2952750"/>
          <p14:tracePt t="61815" x="7323138" y="2968625"/>
          <p14:tracePt t="61830" x="7299325" y="2968625"/>
          <p14:tracePt t="61847" x="7232650" y="2986088"/>
          <p14:tracePt t="61847" x="7207250" y="2986088"/>
          <p14:tracePt t="61863" x="7150100" y="2994025"/>
          <p14:tracePt t="61880" x="7132638" y="2994025"/>
          <p14:tracePt t="61880" x="7116763" y="2994025"/>
          <p14:tracePt t="61897" x="7107238" y="2994025"/>
          <p14:tracePt t="61947" x="7091363" y="2994025"/>
          <p14:tracePt t="67350" x="7116763" y="2994025"/>
          <p14:tracePt t="67367" x="7191375" y="2994025"/>
          <p14:tracePt t="67383" x="7248525" y="2994025"/>
          <p14:tracePt t="67400" x="7356475" y="2994025"/>
          <p14:tracePt t="67416" x="7472363" y="2994025"/>
          <p14:tracePt t="67432" x="7556500" y="2994025"/>
          <p14:tracePt t="67449" x="7705725" y="3009900"/>
          <p14:tracePt t="67466" x="7788275" y="3009900"/>
          <p14:tracePt t="67468" x="7854950" y="3009900"/>
          <p14:tracePt t="67482" x="7862888" y="3009900"/>
          <p14:tracePt t="67498" x="7912100" y="3009900"/>
          <p14:tracePt t="67499" x="7953375" y="3009900"/>
          <p14:tracePt t="67500" x="7978775" y="3009900"/>
          <p14:tracePt t="67515" x="8012113" y="3009900"/>
          <p14:tracePt t="67516" x="8037513" y="3009900"/>
          <p14:tracePt t="67532" x="8069263" y="3027363"/>
          <p14:tracePt t="67533" x="8086725" y="3027363"/>
          <p14:tracePt t="67549" x="8094663" y="3027363"/>
          <p14:tracePt t="67550" x="8112125" y="3027363"/>
          <p14:tracePt t="67566" x="8128000" y="3027363"/>
          <p14:tracePt t="67566" x="8128000" y="3043238"/>
          <p14:tracePt t="67583" x="8143875" y="3043238"/>
          <p14:tracePt t="67600" x="8161338" y="3043238"/>
          <p14:tracePt t="67637" x="8169275" y="3043238"/>
          <p14:tracePt t="67725" x="8186738" y="3043238"/>
          <p14:tracePt t="67749" x="8202613" y="3043238"/>
          <p14:tracePt t="67854" x="8186738" y="3043238"/>
          <p14:tracePt t="67862" x="8169275" y="3060700"/>
          <p14:tracePt t="67870" x="8169275" y="3068638"/>
          <p14:tracePt t="67880" x="8161338" y="3068638"/>
          <p14:tracePt t="67886" x="8143875" y="3084513"/>
          <p14:tracePt t="67897" x="8112125" y="3084513"/>
          <p14:tracePt t="67902" x="8112125" y="3101975"/>
          <p14:tracePt t="67913" x="8086725" y="3101975"/>
          <p14:tracePt t="67930" x="8053388" y="3117850"/>
          <p14:tracePt t="67947" x="8027988" y="3125788"/>
          <p14:tracePt t="67964" x="7978775" y="3143250"/>
          <p14:tracePt t="67980" x="7953375" y="3176588"/>
          <p14:tracePt t="67997" x="7937500" y="3200400"/>
          <p14:tracePt t="68014" x="7912100" y="3233738"/>
          <p14:tracePt t="68030" x="7878763" y="3241675"/>
          <p14:tracePt t="68047" x="7862888" y="3275013"/>
          <p14:tracePt t="68064" x="7837488" y="3292475"/>
          <p14:tracePt t="68065" x="7821613" y="3292475"/>
          <p14:tracePt t="68080" x="7788275" y="3292475"/>
          <p14:tracePt t="68081" x="7762875" y="3308350"/>
          <p14:tracePt t="68097" x="7662863" y="3308350"/>
          <p14:tracePt t="68114" x="7605713" y="3308350"/>
          <p14:tracePt t="68114" x="7539038" y="3275013"/>
          <p14:tracePt t="68131" x="7472363" y="3259138"/>
          <p14:tracePt t="68147" x="7397750" y="3233738"/>
          <p14:tracePt t="68164" x="7340600" y="3217863"/>
          <p14:tracePt t="68181" x="7307263" y="3200400"/>
          <p14:tracePt t="68197" x="7265988" y="3200400"/>
          <p14:tracePt t="68213" x="7232650" y="3200400"/>
          <p14:tracePt t="68231" x="7207250" y="3217863"/>
          <p14:tracePt t="68248" x="7191375" y="3233738"/>
          <p14:tracePt t="68265" x="7165975" y="3241675"/>
          <p14:tracePt t="68281" x="7165975" y="3259138"/>
          <p14:tracePt t="68298" x="7165975" y="3275013"/>
          <p14:tracePt t="68299" x="7165975" y="3292475"/>
          <p14:tracePt t="68315" x="7165975" y="3308350"/>
          <p14:tracePt t="68332" x="7165975" y="3333750"/>
          <p14:tracePt t="68333" x="7191375" y="3349625"/>
          <p14:tracePt t="68349" x="7207250" y="3349625"/>
          <p14:tracePt t="68349" x="7232650" y="3349625"/>
          <p14:tracePt t="68365" x="7265988" y="3349625"/>
          <p14:tracePt t="68366" x="7299325" y="3349625"/>
          <p14:tracePt t="68382" x="7307263" y="3349625"/>
          <p14:tracePt t="68382" x="7323138" y="3349625"/>
          <p14:tracePt t="68399" x="7364413" y="3308350"/>
          <p14:tracePt t="68415" x="7381875" y="3292475"/>
          <p14:tracePt t="68416" x="7381875" y="3259138"/>
          <p14:tracePt t="68432" x="7381875" y="3241675"/>
          <p14:tracePt t="68432" x="7397750" y="3217863"/>
          <p14:tracePt t="68448" x="7397750" y="3200400"/>
          <p14:tracePt t="68465" x="7397750" y="3184525"/>
          <p14:tracePt t="68499" x="7381875" y="3184525"/>
          <p14:tracePt t="68516" x="7356475" y="3184525"/>
          <p14:tracePt t="68532" x="7340600" y="3184525"/>
          <p14:tracePt t="68549" x="7323138" y="3200400"/>
          <p14:tracePt t="68550" x="7323138" y="3217863"/>
          <p14:tracePt t="68550" x="7307263" y="3241675"/>
          <p14:tracePt t="68566" x="7307263" y="3259138"/>
          <p14:tracePt t="68567" x="7307263" y="3275013"/>
          <p14:tracePt t="68583" x="7307263" y="3308350"/>
          <p14:tracePt t="68600" x="7307263" y="3316288"/>
          <p14:tracePt t="68617" x="7307263" y="3333750"/>
          <p14:tracePt t="68634" x="7340600" y="3333750"/>
          <p14:tracePt t="68650" x="7364413" y="3333750"/>
          <p14:tracePt t="68667" x="7397750" y="3333750"/>
          <p14:tracePt t="68683" x="7415213" y="3316288"/>
          <p14:tracePt t="68699" x="7423150" y="3292475"/>
          <p14:tracePt t="68716" x="7423150" y="3275013"/>
          <p14:tracePt t="68733" x="7423150" y="3259138"/>
          <p14:tracePt t="68749" x="7415213" y="3241675"/>
          <p14:tracePt t="68766" x="7381875" y="3241675"/>
          <p14:tracePt t="68782" x="7364413" y="3241675"/>
          <p14:tracePt t="68783" x="7356475" y="3259138"/>
          <p14:tracePt t="68784" x="7340600" y="3292475"/>
          <p14:tracePt t="68799" x="7323138" y="3308350"/>
          <p14:tracePt t="68815" x="7323138" y="3333750"/>
          <p14:tracePt t="68816" x="7323138" y="3349625"/>
          <p14:tracePt t="68817" x="7307263" y="3367088"/>
          <p14:tracePt t="68833" x="7307263" y="3375025"/>
          <p14:tracePt t="68833" x="7307263" y="3390900"/>
          <p14:tracePt t="68849" x="7307263" y="3424238"/>
          <p14:tracePt t="68867" x="7307263" y="3433763"/>
          <p14:tracePt t="68900" x="7323138" y="3433763"/>
          <p14:tracePt t="68900" x="7340600" y="3433763"/>
          <p14:tracePt t="68917" x="7356475" y="3433763"/>
          <p14:tracePt t="68933" x="7364413" y="3433763"/>
          <p14:tracePt t="68968" x="7381875" y="3433763"/>
          <p14:tracePt t="69002" x="7397750" y="3433763"/>
          <p14:tracePt t="70180" x="7423150" y="3433763"/>
          <p14:tracePt t="70188" x="7472363" y="3433763"/>
          <p14:tracePt t="70197" x="7497763" y="3433763"/>
          <p14:tracePt t="70205" x="7539038" y="3433763"/>
          <p14:tracePt t="70213" x="7605713" y="3449638"/>
          <p14:tracePt t="70221" x="7646988" y="3449638"/>
          <p14:tracePt t="70230" x="7705725" y="3467100"/>
          <p14:tracePt t="70247" x="7837488" y="3482975"/>
          <p14:tracePt t="70263" x="7970838" y="3508375"/>
          <p14:tracePt t="70280" x="8086725" y="3524250"/>
          <p14:tracePt t="70297" x="8169275" y="3541713"/>
          <p14:tracePt t="70313" x="8243888" y="3549650"/>
          <p14:tracePt t="70794" x="8243888" y="3541713"/>
          <p14:tracePt t="70802" x="8243888" y="3524250"/>
          <p14:tracePt t="70818" x="8228013" y="3508375"/>
          <p14:tracePt t="70826" x="8228013" y="3490913"/>
          <p14:tracePt t="70835" x="8218488" y="3482975"/>
          <p14:tracePt t="70843" x="8218488" y="3467100"/>
          <p14:tracePt t="70851" x="8202613" y="3449638"/>
          <p14:tracePt t="70863" x="8186738" y="3433763"/>
          <p14:tracePt t="70880" x="8161338" y="3424238"/>
          <p14:tracePt t="70897" x="8128000" y="3408363"/>
          <p14:tracePt t="70914" x="8094663" y="3408363"/>
          <p14:tracePt t="70930" x="8069263" y="3408363"/>
          <p14:tracePt t="70947" x="8037513" y="3408363"/>
          <p14:tracePt t="70964" x="8012113" y="3408363"/>
          <p14:tracePt t="70981" x="7994650" y="3424238"/>
          <p14:tracePt t="70997" x="7994650" y="3433763"/>
          <p14:tracePt t="71014" x="7994650" y="3467100"/>
          <p14:tracePt t="71030" x="7994650" y="3482975"/>
          <p14:tracePt t="71031" x="7994650" y="3490913"/>
          <p14:tracePt t="71047" x="7994650" y="3524250"/>
          <p14:tracePt t="71063" x="8027988" y="3565525"/>
          <p14:tracePt t="71080" x="8037513" y="3598863"/>
          <p14:tracePt t="71097" x="8069263" y="3616325"/>
          <p14:tracePt t="71113" x="8094663" y="3624263"/>
          <p14:tracePt t="71130" x="8112125" y="3640138"/>
          <p14:tracePt t="71148" x="8143875" y="3640138"/>
          <p14:tracePt t="71164" x="8161338" y="3657600"/>
          <p14:tracePt t="71181" x="8169275" y="3657600"/>
          <p14:tracePt t="71198" x="8186738" y="3657600"/>
          <p14:tracePt t="71214" x="8202613" y="3657600"/>
          <p14:tracePt t="71215" x="8218488" y="3657600"/>
          <p14:tracePt t="71232" x="8228013" y="3657600"/>
          <p14:tracePt t="71232" x="8228013" y="3673475"/>
          <p14:tracePt t="71248" x="8243888" y="3673475"/>
          <p14:tracePt t="71249" x="8261350" y="3673475"/>
          <p14:tracePt t="71265" x="8277225" y="3673475"/>
          <p14:tracePt t="71282" x="8285163" y="3681413"/>
          <p14:tracePt t="71282" x="8302625" y="3681413"/>
          <p14:tracePt t="71299" x="8318500" y="3698875"/>
          <p14:tracePt t="71315" x="8335963" y="3698875"/>
          <p14:tracePt t="71315" x="8343900" y="3714750"/>
          <p14:tracePt t="71331" x="8377238" y="3714750"/>
          <p14:tracePt t="71348" x="8401050" y="3732213"/>
          <p14:tracePt t="71365" x="8418513" y="3740150"/>
          <p14:tracePt t="71381" x="8434388" y="3756025"/>
          <p14:tracePt t="83134" x="8377238" y="3773488"/>
          <p14:tracePt t="83150" x="8318500" y="3797300"/>
          <p14:tracePt t="83151" x="8261350" y="3830638"/>
          <p14:tracePt t="83166" x="8169275" y="3863975"/>
          <p14:tracePt t="83167" x="8086725" y="3889375"/>
          <p14:tracePt t="83182" x="7978775" y="3930650"/>
          <p14:tracePt t="83183" x="7878763" y="3979863"/>
          <p14:tracePt t="83199" x="7788275" y="3989388"/>
          <p14:tracePt t="83200" x="7688263" y="4038600"/>
          <p14:tracePt t="83216" x="7605713" y="4046538"/>
          <p14:tracePt t="83217" x="7513638" y="4064000"/>
          <p14:tracePt t="83233" x="7439025" y="4079875"/>
          <p14:tracePt t="83233" x="7415213" y="4097338"/>
          <p14:tracePt t="83249" x="7307263" y="4105275"/>
          <p14:tracePt t="83250" x="7281863" y="4121150"/>
          <p14:tracePt t="83266" x="7191375" y="4138613"/>
          <p14:tracePt t="83282" x="7132638" y="4138613"/>
          <p14:tracePt t="83299" x="7107238" y="4138613"/>
          <p14:tracePt t="83753" x="7091363" y="4138613"/>
          <p14:tracePt t="83763" x="7058025" y="4138613"/>
          <p14:tracePt t="83769" x="7050088" y="4121150"/>
          <p14:tracePt t="83777" x="6999288" y="4105275"/>
          <p14:tracePt t="83785" x="6958013" y="4079875"/>
          <p14:tracePt t="83794" x="6916738" y="4046538"/>
          <p14:tracePt t="83802" x="6859588" y="4005263"/>
          <p14:tracePt t="83813" x="6808788" y="3979863"/>
          <p14:tracePt t="83830" x="6710363" y="3889375"/>
          <p14:tracePt t="83847" x="6610350" y="3789363"/>
          <p14:tracePt t="83864" x="6518275" y="3698875"/>
          <p14:tracePt t="83880" x="6443663" y="3582988"/>
          <p14:tracePt t="83897" x="6402388" y="3490913"/>
          <p14:tracePt t="84205" x="6402388" y="3541713"/>
          <p14:tracePt t="84214" x="6402388" y="3549650"/>
          <p14:tracePt t="84222" x="6386513" y="3582988"/>
          <p14:tracePt t="84232" x="6369050" y="3616325"/>
          <p14:tracePt t="84238" x="6361113" y="3624263"/>
          <p14:tracePt t="84247" x="6361113" y="3657600"/>
          <p14:tracePt t="84254" x="6345238" y="3681413"/>
          <p14:tracePt t="84264" x="6345238" y="3698875"/>
          <p14:tracePt t="84280" x="6327775" y="3732213"/>
          <p14:tracePt t="84297" x="6311900" y="3740150"/>
          <p14:tracePt t="84314" x="6311900" y="3756025"/>
          <p14:tracePt t="84330" x="6303963" y="3773488"/>
          <p14:tracePt t="84347" x="6303963" y="3789363"/>
          <p14:tracePt t="84363" x="6286500" y="3789363"/>
          <p14:tracePt t="84380" x="6270625" y="3789363"/>
          <p14:tracePt t="84397" x="6245225" y="3789363"/>
          <p14:tracePt t="84414" x="6211888" y="3789363"/>
          <p14:tracePt t="84430" x="6196013" y="3789363"/>
          <p14:tracePt t="84447" x="6170613" y="3789363"/>
          <p14:tracePt t="84463" x="6154738" y="3789363"/>
          <p14:tracePt t="84464" x="6137275" y="3789363"/>
          <p14:tracePt t="84480" x="6129338" y="3789363"/>
          <p14:tracePt t="84481" x="6111875" y="3797300"/>
          <p14:tracePt t="84497" x="6096000" y="3797300"/>
          <p14:tracePt t="84497" x="6080125" y="3814763"/>
          <p14:tracePt t="84514" x="6062663" y="3830638"/>
          <p14:tracePt t="84530" x="6054725" y="3830638"/>
          <p14:tracePt t="84547" x="6054725" y="3848100"/>
          <p14:tracePt t="84569" x="6062663" y="3848100"/>
          <p14:tracePt t="84580" x="6096000" y="3814763"/>
          <p14:tracePt t="84597" x="6186488" y="3773488"/>
          <p14:tracePt t="84615" x="6311900" y="3714750"/>
          <p14:tracePt t="84631" x="6402388" y="3673475"/>
          <p14:tracePt t="84648" x="6502400" y="3616325"/>
          <p14:tracePt t="84665" x="6592888" y="3582988"/>
          <p14:tracePt t="84681" x="6651625" y="3549650"/>
          <p14:tracePt t="84698" x="6684963" y="3541713"/>
          <p14:tracePt t="84698" x="6710363" y="3541713"/>
          <p14:tracePt t="84699" x="6726238" y="3524250"/>
          <p14:tracePt t="84715" x="6751638" y="3490913"/>
          <p14:tracePt t="84732" x="6767513" y="3490913"/>
          <p14:tracePt t="84732" x="6800850" y="3482975"/>
          <p14:tracePt t="84749" x="6808788" y="3467100"/>
          <p14:tracePt t="84749" x="6826250" y="3449638"/>
          <p14:tracePt t="84766" x="6859588" y="3424238"/>
          <p14:tracePt t="84782" x="6883400" y="3408363"/>
          <p14:tracePt t="84798" x="6900863" y="3390900"/>
          <p14:tracePt t="84799" x="6916738" y="3375025"/>
          <p14:tracePt t="84815" x="6924675" y="3375025"/>
          <p14:tracePt t="84815" x="6924675" y="3367088"/>
          <p14:tracePt t="84831" x="6942138" y="3349625"/>
          <p14:tracePt t="84865" x="6958013" y="3349625"/>
          <p14:tracePt t="85021" x="6958013" y="3333750"/>
          <p14:tracePt t="85037" x="6958013" y="3316288"/>
          <p14:tracePt t="85054" x="6958013" y="3308350"/>
          <p14:tracePt t="85134" x="6942138" y="3308350"/>
          <p14:tracePt t="85142" x="6924675" y="3308350"/>
          <p14:tracePt t="85151" x="6916738" y="3308350"/>
          <p14:tracePt t="85165" x="6900863" y="3316288"/>
          <p14:tracePt t="85169" x="6867525" y="3349625"/>
          <p14:tracePt t="85175" x="6867525" y="3367088"/>
          <p14:tracePt t="85183" x="6842125" y="3408363"/>
          <p14:tracePt t="85197" x="6842125" y="3424238"/>
          <p14:tracePt t="85213" x="6826250" y="3482975"/>
          <p14:tracePt t="85230" x="6808788" y="3541713"/>
          <p14:tracePt t="85247" x="6808788" y="3582988"/>
          <p14:tracePt t="85248" x="6808788" y="3598863"/>
          <p14:tracePt t="85264" x="6826250" y="3624263"/>
          <p14:tracePt t="85280" x="6859588" y="3624263"/>
          <p14:tracePt t="85297" x="6867525" y="3640138"/>
          <p14:tracePt t="85314" x="6900863" y="3640138"/>
          <p14:tracePt t="85330" x="6924675" y="3616325"/>
          <p14:tracePt t="85347" x="6958013" y="3549650"/>
          <p14:tracePt t="85364" x="6991350" y="3508375"/>
          <p14:tracePt t="85380" x="6991350" y="3449638"/>
          <p14:tracePt t="85397" x="6999288" y="3424238"/>
          <p14:tracePt t="85414" x="6999288" y="3390900"/>
          <p14:tracePt t="85430" x="6999288" y="3367088"/>
          <p14:tracePt t="85447" x="6999288" y="3349625"/>
          <p14:tracePt t="85464" x="6975475" y="3349625"/>
          <p14:tracePt t="85480" x="6924675" y="3349625"/>
          <p14:tracePt t="85497" x="6883400" y="3367088"/>
          <p14:tracePt t="85515" x="6842125" y="3424238"/>
          <p14:tracePt t="85531" x="6808788" y="3467100"/>
          <p14:tracePt t="85548" x="6808788" y="3524250"/>
          <p14:tracePt t="85565" x="6808788" y="3541713"/>
          <p14:tracePt t="85565" x="6808788" y="3565525"/>
          <p14:tracePt t="85582" x="6808788" y="3582988"/>
          <p14:tracePt t="85598" x="6826250" y="3598863"/>
          <p14:tracePt t="85615" x="6867525" y="3598863"/>
          <p14:tracePt t="85631" x="6900863" y="3598863"/>
          <p14:tracePt t="85648" x="6924675" y="3549650"/>
          <p14:tracePt t="85665" x="6958013" y="3508375"/>
          <p14:tracePt t="85682" x="6958013" y="3467100"/>
          <p14:tracePt t="85698" x="6975475" y="3433763"/>
          <p14:tracePt t="85715" x="6975475" y="3408363"/>
          <p14:tracePt t="85732" x="6975475" y="3390900"/>
          <p14:tracePt t="85748" x="6958013" y="3390900"/>
          <p14:tracePt t="85749" x="6924675" y="3390900"/>
          <p14:tracePt t="85766" x="6900863" y="3390900"/>
          <p14:tracePt t="85766" x="6883400" y="3408363"/>
          <p14:tracePt t="85782" x="6842125" y="3433763"/>
          <p14:tracePt t="85783" x="6842125" y="3449638"/>
          <p14:tracePt t="85799" x="6808788" y="3482975"/>
          <p14:tracePt t="85799" x="6800850" y="3508375"/>
          <p14:tracePt t="85815" x="6784975" y="3541713"/>
          <p14:tracePt t="85815" x="6784975" y="3549650"/>
          <p14:tracePt t="85832" x="6784975" y="3565525"/>
          <p14:tracePt t="85833" x="6784975" y="3582988"/>
          <p14:tracePt t="85848" x="6784975" y="3598863"/>
          <p14:tracePt t="85865" x="6784975" y="3616325"/>
          <p14:tracePt t="85915" x="6800850" y="3616325"/>
          <p14:tracePt t="102318" x="6784975" y="3714750"/>
          <p14:tracePt t="102334" x="6784975" y="3773488"/>
          <p14:tracePt t="102350" x="6743700" y="3830638"/>
          <p14:tracePt t="102367" x="6692900" y="3871913"/>
          <p14:tracePt t="102383" x="6667500" y="3905250"/>
          <p14:tracePt t="102384" x="6635750" y="3922713"/>
          <p14:tracePt t="102399" x="6502400" y="3979863"/>
          <p14:tracePt t="102416" x="6369050" y="4021138"/>
          <p14:tracePt t="102417" x="6270625" y="4064000"/>
          <p14:tracePt t="102433" x="6129338" y="4097338"/>
          <p14:tracePt t="102434" x="5980113" y="4121150"/>
          <p14:tracePt t="102449" x="5656263" y="4195763"/>
          <p14:tracePt t="102466" x="5365750" y="4287838"/>
          <p14:tracePt t="102483" x="5159375" y="4344988"/>
          <p14:tracePt t="102499" x="4851400" y="4427538"/>
          <p14:tracePt t="102516" x="4603750" y="4486275"/>
          <p14:tracePt t="102533" x="4429125" y="4519613"/>
          <p14:tracePt t="102549" x="4329113" y="4535488"/>
          <p14:tracePt t="102550" x="4221163" y="4545013"/>
          <p14:tracePt t="102551" x="4138613" y="4560888"/>
          <p14:tracePt t="102567" x="3973513" y="4594225"/>
          <p14:tracePt t="102583" x="3930650" y="4602163"/>
          <p14:tracePt t="102584" x="3906838" y="4619625"/>
          <p14:tracePt t="102953" x="3856038" y="4619625"/>
          <p14:tracePt t="102963" x="3790950" y="4635500"/>
          <p14:tracePt t="102969" x="3716338" y="4651375"/>
          <p14:tracePt t="102977" x="3624263" y="4651375"/>
          <p14:tracePt t="102985" x="3541713" y="4668838"/>
          <p14:tracePt t="102997" x="3351213" y="4694238"/>
          <p14:tracePt t="103014" x="2836863" y="4735513"/>
          <p14:tracePt t="103030" x="2122488" y="4784725"/>
          <p14:tracePt t="103047" x="1692275" y="4810125"/>
          <p14:tracePt t="103064" x="1169988" y="4810125"/>
          <p14:tracePt t="103080" x="712788" y="4810125"/>
          <p14:tracePt t="103097" x="306388" y="4810125"/>
          <p14:tracePt t="103114" x="100013" y="4792663"/>
          <p14:tracePt t="103611" x="58738" y="4751388"/>
          <p14:tracePt t="103620" x="190500" y="4710113"/>
          <p14:tracePt t="103625" x="339725" y="4668838"/>
          <p14:tracePt t="103633" x="496888" y="4619625"/>
          <p14:tracePt t="103640" x="688975" y="4594225"/>
          <p14:tracePt t="103648" x="846138" y="4576763"/>
          <p14:tracePt t="103665" x="1020763" y="4560888"/>
          <p14:tracePt t="103665" x="1203325" y="4545013"/>
          <p14:tracePt t="103681" x="1376363" y="4545013"/>
          <p14:tracePt t="103682" x="1443038" y="4545013"/>
          <p14:tracePt t="103698" x="1625600" y="4545013"/>
          <p14:tracePt t="103715" x="1782763" y="4545013"/>
          <p14:tracePt t="103971" x="1766888" y="4545013"/>
          <p14:tracePt t="103981" x="1758950" y="4545013"/>
          <p14:tracePt t="103987" x="1741488" y="4545013"/>
          <p14:tracePt t="103997" x="1708150" y="4545013"/>
          <p14:tracePt t="104003" x="1692275" y="4545013"/>
          <p14:tracePt t="104014" x="1684338" y="4545013"/>
          <p14:tracePt t="104030" x="1625600" y="4535488"/>
          <p14:tracePt t="104047" x="1592263" y="4535488"/>
          <p14:tracePt t="104064" x="1550988" y="4535488"/>
          <p14:tracePt t="104080" x="1517650" y="4535488"/>
          <p14:tracePt t="104097" x="1509713" y="4535488"/>
          <p14:tracePt t="104114" x="1492250" y="4545013"/>
          <p14:tracePt t="104130" x="1476375" y="4576763"/>
          <p14:tracePt t="104147" x="1476375" y="4619625"/>
          <p14:tracePt t="104164" x="1476375" y="4668838"/>
          <p14:tracePt t="104180" x="1517650" y="4694238"/>
          <p14:tracePt t="104197" x="1550988" y="4710113"/>
          <p14:tracePt t="104198" x="1625600" y="4710113"/>
          <p14:tracePt t="104214" x="1692275" y="4710113"/>
          <p14:tracePt t="104230" x="1708150" y="4694238"/>
          <p14:tracePt t="104231" x="1725613" y="4668838"/>
          <p14:tracePt t="104247" x="1758950" y="4635500"/>
          <p14:tracePt t="104248" x="1766888" y="4602163"/>
          <p14:tracePt t="104264" x="1766888" y="4594225"/>
          <p14:tracePt t="104264" x="1782763" y="4560888"/>
          <p14:tracePt t="104280" x="1782763" y="4502150"/>
          <p14:tracePt t="104297" x="1766888" y="4460875"/>
          <p14:tracePt t="104314" x="1725613" y="4427538"/>
          <p14:tracePt t="104331" x="1625600" y="4419600"/>
          <p14:tracePt t="104348" x="1517650" y="4419600"/>
          <p14:tracePt t="104365" x="1460500" y="4427538"/>
          <p14:tracePt t="104381" x="1401763" y="4478338"/>
          <p14:tracePt t="104398" x="1376363" y="4519613"/>
          <p14:tracePt t="104415" x="1376363" y="4560888"/>
          <p14:tracePt t="104432" x="1376363" y="4594225"/>
          <p14:tracePt t="104432" x="1384300" y="4619625"/>
          <p14:tracePt t="104449" x="1417638" y="4635500"/>
          <p14:tracePt t="104449" x="1460500" y="4651375"/>
          <p14:tracePt t="104465" x="1492250" y="4668838"/>
          <p14:tracePt t="104466" x="1517650" y="4668838"/>
          <p14:tracePt t="104482" x="1566863" y="4668838"/>
          <p14:tracePt t="104482" x="1609725" y="4668838"/>
          <p14:tracePt t="104499" x="1666875" y="4668838"/>
          <p14:tracePt t="104515" x="1684338" y="4651375"/>
          <p14:tracePt t="104516" x="1708150" y="4619625"/>
          <p14:tracePt t="104532" x="1725613" y="4602163"/>
          <p14:tracePt t="104532" x="1725613" y="4594225"/>
          <p14:tracePt t="104548" x="1741488" y="4560888"/>
          <p14:tracePt t="104565" x="1741488" y="4535488"/>
          <p14:tracePt t="104582" x="1692275" y="4502150"/>
          <p14:tracePt t="104598" x="1625600" y="4502150"/>
          <p14:tracePt t="104615" x="1509713" y="4502150"/>
          <p14:tracePt t="104632" x="1443038" y="4519613"/>
          <p14:tracePt t="104649" x="1384300" y="4560888"/>
          <p14:tracePt t="104650" x="1376363" y="4576763"/>
          <p14:tracePt t="104665" x="1376363" y="4594225"/>
          <p14:tracePt t="104681" x="1360488" y="4602163"/>
          <p14:tracePt t="104682" x="1360488" y="4619625"/>
          <p14:tracePt t="104699" x="1376363" y="4635500"/>
          <p14:tracePt t="104699" x="1384300" y="4635500"/>
          <p14:tracePt t="104715" x="1435100" y="4651375"/>
          <p14:tracePt t="104716" x="1476375" y="4651375"/>
          <p14:tracePt t="104732" x="1517650" y="4651375"/>
          <p14:tracePt t="104732" x="1535113" y="4668838"/>
          <p14:tracePt t="104749" x="1609725" y="4668838"/>
          <p14:tracePt t="104766" x="1651000" y="4668838"/>
          <p14:tracePt t="104766" x="1684338" y="4668838"/>
          <p14:tracePt t="104782" x="1692275" y="4668838"/>
          <p14:tracePt t="104782" x="1725613" y="4668838"/>
          <p14:tracePt t="104798" x="1741488" y="4668838"/>
          <p14:tracePt t="104799" x="1758950" y="4668838"/>
          <p14:tracePt t="104815" x="1766888" y="4651375"/>
          <p14:tracePt t="104832" x="1766888" y="4619625"/>
          <p14:tracePt t="104865" x="1725613" y="4602163"/>
          <p14:tracePt t="104882" x="1633538" y="4602163"/>
          <p14:tracePt t="104899" x="1550988" y="4602163"/>
          <p14:tracePt t="104915" x="1476375" y="4635500"/>
          <p14:tracePt t="104932" x="1435100" y="4668838"/>
          <p14:tracePt t="104933" x="1401763" y="4676775"/>
          <p14:tracePt t="104949" x="1401763" y="4694238"/>
          <p14:tracePt t="104949" x="1401763" y="4710113"/>
          <p14:tracePt t="104966" x="1401763" y="4735513"/>
          <p14:tracePt t="104967" x="1401763" y="4751388"/>
          <p14:tracePt t="104985" x="1443038" y="4768850"/>
          <p14:tracePt t="104999" x="1492250" y="4784725"/>
          <p14:tracePt t="105000" x="1535113" y="4792663"/>
          <p14:tracePt t="105015" x="1576388" y="4792663"/>
          <p14:tracePt t="105016" x="1633538" y="4810125"/>
          <p14:tracePt t="105032" x="1666875" y="4810125"/>
          <p14:tracePt t="105033" x="1708150" y="4810125"/>
          <p14:tracePt t="105049" x="1758950" y="4810125"/>
          <p14:tracePt t="105050" x="1782763" y="4810125"/>
          <p14:tracePt t="105066" x="1816100" y="4792663"/>
          <p14:tracePt t="105082" x="1841500" y="4784725"/>
          <p14:tracePt t="105611" x="1874838" y="4768850"/>
          <p14:tracePt t="105619" x="1957388" y="4735513"/>
          <p14:tracePt t="105627" x="2032000" y="4710113"/>
          <p14:tracePt t="105635" x="2147888" y="4651375"/>
          <p14:tracePt t="105643" x="2297113" y="4602163"/>
          <p14:tracePt t="105651" x="2471738" y="4560888"/>
          <p14:tracePt t="105659" x="2803525" y="4486275"/>
          <p14:tracePt t="105667" x="2952750" y="4478338"/>
          <p14:tracePt t="105680" x="3416300" y="4403725"/>
          <p14:tracePt t="105697" x="4122738" y="4344988"/>
          <p14:tracePt t="105714" x="4884738" y="4344988"/>
          <p14:tracePt t="105731" x="5407025" y="4344988"/>
          <p14:tracePt t="105747" x="5962650" y="4445000"/>
          <p14:tracePt t="105764" x="6111875" y="4486275"/>
          <p14:tracePt t="105765" x="6229350" y="4519613"/>
          <p14:tracePt t="106015" x="6253163" y="4519613"/>
          <p14:tracePt t="106023" x="6303963" y="4519613"/>
          <p14:tracePt t="106031" x="6369050" y="4519613"/>
          <p14:tracePt t="106039" x="6443663" y="4519613"/>
          <p14:tracePt t="106047" x="6518275" y="4519613"/>
          <p14:tracePt t="106055" x="6618288" y="4519613"/>
          <p14:tracePt t="106064" x="6924675" y="4519613"/>
          <p14:tracePt t="106080" x="7456488" y="4519613"/>
          <p14:tracePt t="106097" x="7588250" y="4535488"/>
          <p14:tracePt t="106098" x="7862888" y="4560888"/>
          <p14:tracePt t="106114" x="8359775" y="4676775"/>
          <p14:tracePt t="106131" x="8451850" y="4694238"/>
          <p14:tracePt t="107622" x="8451850" y="4676775"/>
          <p14:tracePt t="107631" x="8467725" y="4635500"/>
          <p14:tracePt t="107638" x="8493125" y="4594225"/>
          <p14:tracePt t="107649" x="8526463" y="4545013"/>
          <p14:tracePt t="107655" x="8534400" y="4502150"/>
          <p14:tracePt t="107664" x="8567738" y="4478338"/>
          <p14:tracePt t="107671" x="8583613" y="4427538"/>
          <p14:tracePt t="107681" x="8593138" y="4386263"/>
          <p14:tracePt t="107697" x="8642350" y="4270375"/>
          <p14:tracePt t="107714" x="8667750" y="4195763"/>
          <p14:tracePt t="107730" x="8667750" y="4097338"/>
          <p14:tracePt t="107747" x="8683625" y="4021138"/>
          <p14:tracePt t="107764" x="8683625" y="3979863"/>
          <p14:tracePt t="107780" x="8667750" y="3946525"/>
          <p14:tracePt t="107797" x="8642350" y="3930650"/>
          <p14:tracePt t="107814" x="8609013" y="3922713"/>
          <p14:tracePt t="107830" x="8583613" y="3922713"/>
          <p14:tracePt t="107847" x="8567738" y="3905250"/>
          <p14:tracePt t="107864" x="8567738" y="3889375"/>
          <p14:tracePt t="107865" x="8550275" y="3871913"/>
          <p14:tracePt t="107880" x="8550275" y="3863975"/>
          <p14:tracePt t="107881" x="8550275" y="3848100"/>
          <p14:tracePt t="107897" x="8534400" y="3797300"/>
          <p14:tracePt t="107914" x="8534400" y="3773488"/>
          <p14:tracePt t="107914" x="8534400" y="3756025"/>
          <p14:tracePt t="107931" x="8534400" y="3732213"/>
          <p14:tracePt t="107931" x="8534400" y="3698875"/>
          <p14:tracePt t="107947" x="8534400" y="3673475"/>
          <p14:tracePt t="107948" x="8534400" y="3657600"/>
          <p14:tracePt t="107965" x="8534400" y="3624263"/>
          <p14:tracePt t="107982" x="8534400" y="3598863"/>
          <p14:tracePt t="107998" x="8534400" y="3565525"/>
          <p14:tracePt t="108014" x="8550275" y="3541713"/>
          <p14:tracePt t="108032" x="8593138" y="3508375"/>
          <p14:tracePt t="108048" x="8650288" y="3482975"/>
          <p14:tracePt t="108065" x="8742363" y="3467100"/>
          <p14:tracePt t="108082" x="8840788" y="3433763"/>
          <p14:tracePt t="108098" x="8899525" y="3433763"/>
          <p14:tracePt t="108099" x="8948738" y="3424238"/>
          <p14:tracePt t="108099" x="9023350" y="3424238"/>
          <p14:tracePt t="108115" x="9082088" y="3424238"/>
          <p14:tracePt t="108116" x="9139238" y="3424238"/>
          <p14:tracePt t="108132" x="9223375" y="3424238"/>
          <p14:tracePt t="108133" x="9297988" y="3424238"/>
          <p14:tracePt t="108149" x="9372600" y="3424238"/>
          <p14:tracePt t="108149" x="9447213" y="3433763"/>
          <p14:tracePt t="108165" x="9471025" y="3433763"/>
          <p14:tracePt t="108166" x="9529763" y="3449638"/>
          <p14:tracePt t="108182" x="9604375" y="3449638"/>
          <p14:tracePt t="108199" x="9620250" y="3449638"/>
          <p14:tracePt t="108199" x="9637713" y="3449638"/>
          <p14:tracePt t="108215" x="9645650" y="3449638"/>
          <p14:tracePt t="108232" x="9663113" y="3449638"/>
          <p14:tracePt t="108260" x="9645650" y="3449638"/>
          <p14:tracePt t="108268" x="9637713" y="3449638"/>
          <p14:tracePt t="108281" x="9620250" y="3467100"/>
          <p14:tracePt t="108298" x="9588500" y="3467100"/>
          <p14:tracePt t="108314" x="9563100" y="3482975"/>
          <p14:tracePt t="108331" x="9545638" y="3482975"/>
          <p14:tracePt t="108390" x="9571038" y="3482975"/>
          <p14:tracePt t="108398" x="9588500" y="3482975"/>
          <p14:tracePt t="108406" x="9604375" y="3482975"/>
          <p14:tracePt t="108414" x="9620250" y="3482975"/>
          <p14:tracePt t="108431" x="9637713" y="3482975"/>
          <p14:tracePt t="108431" x="9645650" y="3482975"/>
          <p14:tracePt t="108448" x="9663113" y="3482975"/>
          <p14:tracePt t="108464" x="9678988" y="3482975"/>
          <p14:tracePt t="108535" x="9678988" y="3490913"/>
          <p14:tracePt t="115917" x="9694863" y="3490913"/>
          <p14:tracePt t="115918" x="9704388" y="3490913"/>
          <p14:tracePt t="115933" x="9753600" y="3490913"/>
          <p14:tracePt t="115934" x="9794875" y="3482975"/>
          <p14:tracePt t="115950" x="9820275" y="3482975"/>
          <p14:tracePt t="115951" x="9886950" y="3482975"/>
          <p14:tracePt t="115967" x="10044113" y="3467100"/>
          <p14:tracePt t="115984" x="10234613" y="3433763"/>
          <p14:tracePt t="116000" x="10334625" y="3433763"/>
          <p14:tracePt t="116001" x="10433050" y="3424238"/>
          <p14:tracePt t="116016" x="10625138" y="3424238"/>
          <p14:tracePt t="116033" x="10790238" y="3424238"/>
          <p14:tracePt t="116050" x="10864850" y="3424238"/>
          <p14:tracePt t="116051" x="10923588" y="3424238"/>
          <p14:tracePt t="116066" x="10988675" y="3424238"/>
          <p14:tracePt t="116083" x="11080750" y="3424238"/>
          <p14:tracePt t="116100" x="11122025" y="3424238"/>
          <p14:tracePt t="116116" x="11171238" y="3424238"/>
          <p14:tracePt t="116133" x="11196638" y="3424238"/>
          <p14:tracePt t="116149" x="11214100" y="3424238"/>
          <p14:tracePt t="116150" x="11229975" y="3424238"/>
          <p14:tracePt t="116151" x="11255375" y="3424238"/>
          <p14:tracePt t="116166" x="11271250" y="3424238"/>
          <p14:tracePt t="116182" x="11288713" y="3424238"/>
          <p14:tracePt t="116183" x="11296650" y="3424238"/>
          <p14:tracePt t="116184" x="11312525" y="3424238"/>
          <p14:tracePt t="116200" x="11329988" y="3424238"/>
          <p14:tracePt t="116216" x="11345863" y="3424238"/>
          <p14:tracePt t="116250" x="11363325" y="3424238"/>
          <p14:tracePt t="116392" x="11345863" y="3424238"/>
          <p14:tracePt t="116416" x="11329988" y="3424238"/>
          <p14:tracePt t="116433" x="11312525" y="3424238"/>
          <p14:tracePt t="116441" x="11296650" y="3424238"/>
          <p14:tracePt t="116449" x="11288713" y="3424238"/>
          <p14:tracePt t="116457" x="11271250" y="3424238"/>
          <p14:tracePt t="116465" x="11237913" y="3424238"/>
          <p14:tracePt t="116473" x="11229975" y="3424238"/>
          <p14:tracePt t="116481" x="11196638" y="3424238"/>
          <p14:tracePt t="116497" x="11137900" y="3424238"/>
          <p14:tracePt t="116514" x="11114088" y="3424238"/>
          <p14:tracePt t="116531" x="11063288" y="3433763"/>
          <p14:tracePt t="116547" x="11055350" y="3433763"/>
          <p14:tracePt t="116548" x="11039475" y="3449638"/>
          <p14:tracePt t="116581" x="11022013" y="3467100"/>
          <p14:tracePt t="118379" x="11006138" y="3467100"/>
          <p14:tracePt t="118388" x="10988675" y="3467100"/>
          <p14:tracePt t="118396" x="10980738" y="3482975"/>
          <p14:tracePt t="118404" x="10964863" y="3482975"/>
          <p14:tracePt t="118414" x="10947400" y="3508375"/>
          <p14:tracePt t="118420" x="10931525" y="3524250"/>
          <p14:tracePt t="118431" x="10923588" y="3541713"/>
          <p14:tracePt t="118447" x="10906125" y="3598863"/>
          <p14:tracePt t="118464" x="10906125" y="3640138"/>
          <p14:tracePt t="118480" x="10923588" y="3673475"/>
          <p14:tracePt t="118497" x="10988675" y="3698875"/>
          <p14:tracePt t="118514" x="11055350" y="3732213"/>
          <p14:tracePt t="118531" x="11122025" y="3732213"/>
          <p14:tracePt t="118547" x="11180763" y="3732213"/>
          <p14:tracePt t="118564" x="11214100" y="3732213"/>
          <p14:tracePt t="118581" x="11214100" y="3698875"/>
          <p14:tracePt t="118597" x="11214100" y="3681413"/>
          <p14:tracePt t="118598" x="11214100" y="3673475"/>
          <p14:tracePt t="118614" x="11171238" y="3640138"/>
          <p14:tracePt t="118631" x="11114088" y="3624263"/>
          <p14:tracePt t="118647" x="11055350" y="3624263"/>
          <p14:tracePt t="118664" x="10988675" y="3624263"/>
          <p14:tracePt t="118681" x="10964863" y="3624263"/>
          <p14:tracePt t="118698" x="10931525" y="3624263"/>
          <p14:tracePt t="118732" x="10923588" y="3640138"/>
          <p14:tracePt t="133252" x="10699750" y="3673475"/>
          <p14:tracePt t="133267" x="10566400" y="3714750"/>
          <p14:tracePt t="133269" x="10391775" y="3740150"/>
          <p14:tracePt t="133283" x="9663113" y="3930650"/>
          <p14:tracePt t="133300" x="8261350" y="4254500"/>
          <p14:tracePt t="133317" x="6991350" y="4519613"/>
          <p14:tracePt t="133333" x="6021388" y="4727575"/>
          <p14:tracePt t="133350" x="4810125" y="4959350"/>
          <p14:tracePt t="133367" x="4048125" y="5033963"/>
          <p14:tracePt t="133383" x="3109913" y="5057775"/>
          <p14:tracePt t="133400" x="2528888" y="5041900"/>
          <p14:tracePt t="133417" x="2073275" y="4941888"/>
          <p14:tracePt t="133684" x="2047875" y="4941888"/>
          <p14:tracePt t="133693" x="1998663" y="4959350"/>
          <p14:tracePt t="133700" x="1941513" y="4959350"/>
          <p14:tracePt t="133708" x="1882775" y="4975225"/>
          <p14:tracePt t="133717" x="1841500" y="4975225"/>
          <p14:tracePt t="133725" x="1782763" y="4975225"/>
          <p14:tracePt t="133733" x="1725613" y="4975225"/>
          <p14:tracePt t="133747" x="1651000" y="4959350"/>
          <p14:tracePt t="133764" x="1476375" y="4884738"/>
          <p14:tracePt t="133781" x="1327150" y="4784725"/>
          <p14:tracePt t="133797" x="1260475" y="4727575"/>
          <p14:tracePt t="133798" x="1128713" y="4635500"/>
          <p14:tracePt t="133814" x="1054100" y="4594225"/>
          <p14:tracePt t="133815" x="1036638" y="4576763"/>
          <p14:tracePt t="133831" x="936625" y="4519613"/>
          <p14:tracePt t="133848" x="862013" y="4478338"/>
          <p14:tracePt t="133864" x="828675" y="4460875"/>
          <p14:tracePt t="133865" x="820738" y="4445000"/>
          <p14:tracePt t="133881" x="771525" y="4403725"/>
          <p14:tracePt t="133897" x="746125" y="4370388"/>
          <p14:tracePt t="133914" x="730250" y="4344988"/>
          <p14:tracePt t="133931" x="712788" y="4295775"/>
          <p14:tracePt t="134104" x="730250" y="4295775"/>
          <p14:tracePt t="134113" x="746125" y="4295775"/>
          <p14:tracePt t="134130" x="763588" y="4295775"/>
          <p14:tracePt t="134137" x="771525" y="4295775"/>
          <p14:tracePt t="134145" x="787400" y="4295775"/>
          <p14:tracePt t="134153" x="804863" y="4295775"/>
          <p14:tracePt t="134161" x="846138" y="4295775"/>
          <p14:tracePt t="134169" x="879475" y="4295775"/>
          <p14:tracePt t="134181" x="920750" y="4295775"/>
          <p14:tracePt t="134197" x="1011238" y="4295775"/>
          <p14:tracePt t="134214" x="1095375" y="4311650"/>
          <p14:tracePt t="134231" x="1152525" y="4344988"/>
          <p14:tracePt t="134247" x="1244600" y="4386263"/>
          <p14:tracePt t="134264" x="1301750" y="4419600"/>
          <p14:tracePt t="134281" x="1360488" y="4445000"/>
          <p14:tracePt t="134297" x="1384300" y="4478338"/>
          <p14:tracePt t="134500" x="1384300" y="4486275"/>
          <p14:tracePt t="134508" x="1384300" y="4502150"/>
          <p14:tracePt t="134516" x="1384300" y="4519613"/>
          <p14:tracePt t="134524" x="1384300" y="4535488"/>
          <p14:tracePt t="134532" x="1384300" y="4560888"/>
          <p14:tracePt t="134540" x="1384300" y="4576763"/>
          <p14:tracePt t="134549" x="1384300" y="4602163"/>
          <p14:tracePt t="134564" x="1401763" y="4635500"/>
          <p14:tracePt t="134581" x="1401763" y="4651375"/>
          <p14:tracePt t="134581" x="1401763" y="4710113"/>
          <p14:tracePt t="134597" x="1417638" y="4735513"/>
          <p14:tracePt t="134598" x="1417638" y="4751388"/>
          <p14:tracePt t="134614" x="1435100" y="4792663"/>
          <p14:tracePt t="134631" x="1443038" y="4843463"/>
          <p14:tracePt t="134647" x="1460500" y="4867275"/>
          <p14:tracePt t="134664" x="1460500" y="4900613"/>
          <p14:tracePt t="134681" x="1476375" y="4900613"/>
          <p14:tracePt t="134697" x="1476375" y="4908550"/>
          <p14:tracePt t="134731" x="1476375" y="4926013"/>
          <p14:tracePt t="156836" x="1476375" y="4810125"/>
          <p14:tracePt t="156851" x="1492250" y="4676775"/>
          <p14:tracePt t="156867" x="1550988" y="4519613"/>
          <p14:tracePt t="156884" x="1666875" y="4254500"/>
          <p14:tracePt t="156901" x="1782763" y="4097338"/>
          <p14:tracePt t="156902" x="1898650" y="3889375"/>
          <p14:tracePt t="156918" x="2222500" y="3467100"/>
          <p14:tracePt t="156934" x="2546350" y="3084513"/>
          <p14:tracePt t="156951" x="2852738" y="2760663"/>
          <p14:tracePt t="156970" x="2994025" y="2603500"/>
          <p14:tracePt t="156971" x="3101975" y="2513013"/>
          <p14:tracePt t="157162" x="3101975" y="2505075"/>
          <p14:tracePt t="157170" x="3143250" y="2471738"/>
          <p14:tracePt t="157178" x="3201988" y="2413000"/>
          <p14:tracePt t="157186" x="3276600" y="2355850"/>
          <p14:tracePt t="157194" x="3359150" y="2297113"/>
          <p14:tracePt t="157202" x="3449638" y="2222500"/>
          <p14:tracePt t="157214" x="3724275" y="2006600"/>
          <p14:tracePt t="157231" x="4238625" y="1633538"/>
          <p14:tracePt t="157248" x="4851400" y="1211263"/>
          <p14:tracePt t="157265" x="5481638" y="730250"/>
          <p14:tracePt t="157281" x="5888038" y="422275"/>
          <p14:tracePt t="157298" x="6229350" y="174625"/>
          <p14:tracePt t="157314" x="6419850" y="41275"/>
        </p14:tracePtLst>
      </p14:laserTraceLst>
    </p:ext>
  </p:extLst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30241B"/>
      </a:dk2>
      <a:lt2>
        <a:srgbClr val="F0F3F3"/>
      </a:lt2>
      <a:accent1>
        <a:srgbClr val="C34D59"/>
      </a:accent1>
      <a:accent2>
        <a:srgbClr val="B13B79"/>
      </a:accent2>
      <a:accent3>
        <a:srgbClr val="C34DBC"/>
      </a:accent3>
      <a:accent4>
        <a:srgbClr val="873BB1"/>
      </a:accent4>
      <a:accent5>
        <a:srgbClr val="684DC3"/>
      </a:accent5>
      <a:accent6>
        <a:srgbClr val="3B51B1"/>
      </a:accent6>
      <a:hlink>
        <a:srgbClr val="8559C7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1936</Words>
  <Application>Microsoft Macintosh PowerPoint</Application>
  <PresentationFormat>Widescreen</PresentationFormat>
  <Paragraphs>109</Paragraphs>
  <Slides>28</Slides>
  <Notes>2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Amasis MT Pro Medium</vt:lpstr>
      <vt:lpstr>Aptos</vt:lpstr>
      <vt:lpstr>Arial</vt:lpstr>
      <vt:lpstr>Univers Light</vt:lpstr>
      <vt:lpstr>TribuneVTI</vt:lpstr>
      <vt:lpstr>Neural Network Models for Object Recognition</vt:lpstr>
      <vt:lpstr>Introduction</vt:lpstr>
      <vt:lpstr>CIFAR-10 Dataset</vt:lpstr>
      <vt:lpstr>Convolutional Neural Network (CNN)</vt:lpstr>
      <vt:lpstr>Objective</vt:lpstr>
      <vt:lpstr>Examining the data</vt:lpstr>
      <vt:lpstr>Distribution of data and data preparation.</vt:lpstr>
      <vt:lpstr>Validation Set</vt:lpstr>
      <vt:lpstr>CNN – Baseline Model</vt:lpstr>
      <vt:lpstr>Activation Function</vt:lpstr>
      <vt:lpstr>Loss Function and Optimiser</vt:lpstr>
      <vt:lpstr>Baseline Model Summary </vt:lpstr>
      <vt:lpstr>Evaluation of Base Model</vt:lpstr>
      <vt:lpstr>Second Model, adding dropout.</vt:lpstr>
      <vt:lpstr>Second Model (cont.)</vt:lpstr>
      <vt:lpstr>Third Model, adding data augmentation and dropout</vt:lpstr>
      <vt:lpstr>Third Model (cont.)</vt:lpstr>
      <vt:lpstr>Final Model, adding batch normalisation, data augmentation and dropout. </vt:lpstr>
      <vt:lpstr>Final Model (cont.)</vt:lpstr>
      <vt:lpstr>Final Model (cont.)</vt:lpstr>
      <vt:lpstr>Evaluation of Final Model</vt:lpstr>
      <vt:lpstr>Evaluating model on test data</vt:lpstr>
      <vt:lpstr>Conclusion</vt:lpstr>
      <vt:lpstr>Further work</vt:lpstr>
      <vt:lpstr>Reflections</vt:lpstr>
      <vt:lpstr>Reference List</vt:lpstr>
      <vt:lpstr>Reference List (cont.)</vt:lpstr>
      <vt:lpstr>Reference List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Models for Object Recognition</dc:title>
  <dc:creator>Hamid Abdul</dc:creator>
  <cp:lastModifiedBy>Hamid Abdul</cp:lastModifiedBy>
  <cp:revision>2</cp:revision>
  <dcterms:created xsi:type="dcterms:W3CDTF">2024-01-24T10:33:19Z</dcterms:created>
  <dcterms:modified xsi:type="dcterms:W3CDTF">2024-02-12T12:06:50Z</dcterms:modified>
</cp:coreProperties>
</file>